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11"/>
  </p:notesMasterIdLst>
  <p:handoutMasterIdLst>
    <p:handoutMasterId r:id="rId24"/>
  </p:handoutMasterIdLst>
  <p:sldIdLst>
    <p:sldId id="619" r:id="rId3"/>
    <p:sldId id="1237" r:id="rId4"/>
    <p:sldId id="1256" r:id="rId5"/>
    <p:sldId id="488" r:id="rId6"/>
    <p:sldId id="899" r:id="rId7"/>
    <p:sldId id="956" r:id="rId8"/>
    <p:sldId id="662" r:id="rId9"/>
    <p:sldId id="1240" r:id="rId10"/>
    <p:sldId id="373" r:id="rId12"/>
    <p:sldId id="375" r:id="rId13"/>
    <p:sldId id="1244" r:id="rId14"/>
    <p:sldId id="378" r:id="rId15"/>
    <p:sldId id="661" r:id="rId16"/>
    <p:sldId id="1241" r:id="rId17"/>
    <p:sldId id="1243" r:id="rId18"/>
    <p:sldId id="1121" r:id="rId19"/>
    <p:sldId id="1238" r:id="rId20"/>
    <p:sldId id="1239" r:id="rId21"/>
    <p:sldId id="1135" r:id="rId22"/>
    <p:sldId id="391" r:id="rId23"/>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24" userDrawn="1">
          <p15:clr>
            <a:srgbClr val="A4A3A4"/>
          </p15:clr>
        </p15:guide>
        <p15:guide id="2" pos="30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8517A"/>
    <a:srgbClr val="FF180D"/>
    <a:srgbClr val="FF4F49"/>
    <a:srgbClr val="FFF8FF"/>
    <a:srgbClr val="FFFF00"/>
    <a:srgbClr val="FE0000"/>
    <a:srgbClr val="CC0000"/>
    <a:srgbClr val="CC00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66" autoAdjust="0"/>
  </p:normalViewPr>
  <p:slideViewPr>
    <p:cSldViewPr showGuides="1">
      <p:cViewPr varScale="1">
        <p:scale>
          <a:sx n="114" d="100"/>
          <a:sy n="114" d="100"/>
        </p:scale>
        <p:origin x="1560" y="108"/>
      </p:cViewPr>
      <p:guideLst>
        <p:guide orient="horz" pos="2224"/>
        <p:guide pos="302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6.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864C6FF-607E-48C0-8756-FA38E578F787}"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FBAAA69D-6CAB-4E34-8E6C-B5DA3C97AC60}">
      <dgm:prSet phldrT="[Text]"/>
      <dgm:spPr/>
      <dgm:t>
        <a:bodyPr/>
        <a:lstStyle/>
        <a:p>
          <a:r>
            <a:rPr lang="zh-CN" altLang="en-US" b="1" dirty="0">
              <a:latin typeface="华文楷体" panose="02010600040101010101" pitchFamily="2" charset="-122"/>
              <a:ea typeface="华文楷体" panose="02010600040101010101" pitchFamily="2" charset="-122"/>
            </a:rPr>
            <a:t>多学科</a:t>
          </a:r>
          <a:endParaRPr lang="en-US" b="1" dirty="0">
            <a:latin typeface="华文楷体" panose="02010600040101010101" pitchFamily="2" charset="-122"/>
            <a:ea typeface="华文楷体" panose="02010600040101010101" pitchFamily="2" charset="-122"/>
          </a:endParaRPr>
        </a:p>
      </dgm:t>
    </dgm:pt>
    <dgm:pt modelId="{97C854AF-BB31-47CC-8750-EB4F94F56954}" cxnId="{F82BC52B-E891-444C-A6B6-6D6E68693A4D}" type="parTrans">
      <dgm:prSet/>
      <dgm:spPr/>
      <dgm:t>
        <a:bodyPr/>
        <a:lstStyle/>
        <a:p>
          <a:endParaRPr lang="en-US"/>
        </a:p>
      </dgm:t>
    </dgm:pt>
    <dgm:pt modelId="{065F45AA-C1C5-4A89-A388-875D09A4E94E}" cxnId="{F82BC52B-E891-444C-A6B6-6D6E68693A4D}" type="sibTrans">
      <dgm:prSet/>
      <dgm:spPr/>
      <dgm:t>
        <a:bodyPr/>
        <a:lstStyle/>
        <a:p>
          <a:endParaRPr lang="en-US"/>
        </a:p>
      </dgm:t>
    </dgm:pt>
    <dgm:pt modelId="{2CF0501B-95AB-404D-B84C-450B3B52673D}">
      <dgm:prSet phldrT="[Text]"/>
      <dgm:spPr/>
      <dgm:t>
        <a:bodyPr/>
        <a:lstStyle/>
        <a:p>
          <a:r>
            <a:rPr lang="zh-CN" altLang="en-US" b="1" dirty="0">
              <a:latin typeface="华文楷体" panose="02010600040101010101" pitchFamily="2" charset="-122"/>
              <a:ea typeface="华文楷体" panose="02010600040101010101" pitchFamily="2" charset="-122"/>
            </a:rPr>
            <a:t>多语言</a:t>
          </a:r>
          <a:endParaRPr lang="en-US" b="1" dirty="0">
            <a:latin typeface="华文楷体" panose="02010600040101010101" pitchFamily="2" charset="-122"/>
            <a:ea typeface="华文楷体" panose="02010600040101010101" pitchFamily="2" charset="-122"/>
          </a:endParaRPr>
        </a:p>
      </dgm:t>
    </dgm:pt>
    <dgm:pt modelId="{37B0964F-EDB3-464E-AE8A-A4E7678DD583}" cxnId="{C86971A3-568E-4639-8B9F-AE807BB90292}" type="parTrans">
      <dgm:prSet/>
      <dgm:spPr/>
      <dgm:t>
        <a:bodyPr/>
        <a:lstStyle/>
        <a:p>
          <a:endParaRPr lang="en-US"/>
        </a:p>
      </dgm:t>
    </dgm:pt>
    <dgm:pt modelId="{A8C5A1B6-4592-40C0-BAAB-9A244735DDB9}" cxnId="{C86971A3-568E-4639-8B9F-AE807BB90292}" type="sibTrans">
      <dgm:prSet/>
      <dgm:spPr/>
      <dgm:t>
        <a:bodyPr/>
        <a:lstStyle/>
        <a:p>
          <a:endParaRPr lang="en-US"/>
        </a:p>
      </dgm:t>
    </dgm:pt>
    <dgm:pt modelId="{E2C61E53-3AF9-4778-B1A4-2C4493FDB90F}" type="pres">
      <dgm:prSet presAssocID="{1864C6FF-607E-48C0-8756-FA38E578F787}" presName="Name0" presStyleCnt="0">
        <dgm:presLayoutVars>
          <dgm:chMax val="7"/>
          <dgm:chPref val="7"/>
          <dgm:dir/>
          <dgm:animLvl val="lvl"/>
        </dgm:presLayoutVars>
      </dgm:prSet>
      <dgm:spPr/>
    </dgm:pt>
    <dgm:pt modelId="{BBB4B004-DEC1-4D23-BB7C-1E874ED08CA9}" type="pres">
      <dgm:prSet presAssocID="{FBAAA69D-6CAB-4E34-8E6C-B5DA3C97AC60}" presName="Accent1" presStyleCnt="0"/>
      <dgm:spPr/>
    </dgm:pt>
    <dgm:pt modelId="{B458B53A-C344-4374-84A3-FB425D666076}" type="pres">
      <dgm:prSet presAssocID="{FBAAA69D-6CAB-4E34-8E6C-B5DA3C97AC60}" presName="Accent" presStyleLbl="node1" presStyleIdx="0" presStyleCnt="2" custScaleX="110242" custScaleY="100025"/>
      <dgm:spPr/>
    </dgm:pt>
    <dgm:pt modelId="{4991142A-1BE4-4B70-89CC-CFDE2ECC5A83}" type="pres">
      <dgm:prSet presAssocID="{FBAAA69D-6CAB-4E34-8E6C-B5DA3C97AC60}" presName="Parent1" presStyleLbl="revTx" presStyleIdx="0" presStyleCnt="2">
        <dgm:presLayoutVars>
          <dgm:chMax val="1"/>
          <dgm:chPref val="1"/>
          <dgm:bulletEnabled val="1"/>
        </dgm:presLayoutVars>
      </dgm:prSet>
      <dgm:spPr/>
    </dgm:pt>
    <dgm:pt modelId="{346C54C8-BBA7-4A52-932A-74417EDBBCBE}" type="pres">
      <dgm:prSet presAssocID="{2CF0501B-95AB-404D-B84C-450B3B52673D}" presName="Accent2" presStyleCnt="0"/>
      <dgm:spPr/>
    </dgm:pt>
    <dgm:pt modelId="{0361773A-6359-4E4E-AA10-797B265C54C1}" type="pres">
      <dgm:prSet presAssocID="{2CF0501B-95AB-404D-B84C-450B3B52673D}" presName="Accent" presStyleLbl="node1" presStyleIdx="1" presStyleCnt="2" custScaleX="113795" custScaleY="105027" custLinFactNeighborX="-11963" custLinFactNeighborY="135"/>
      <dgm:spPr/>
    </dgm:pt>
    <dgm:pt modelId="{F9ECB3C6-D662-4C35-9040-40D6869C225C}" type="pres">
      <dgm:prSet presAssocID="{2CF0501B-95AB-404D-B84C-450B3B52673D}" presName="Parent2" presStyleLbl="revTx" presStyleIdx="1" presStyleCnt="2" custLinFactNeighborX="-18918" custLinFactNeighborY="6533">
        <dgm:presLayoutVars>
          <dgm:chMax val="1"/>
          <dgm:chPref val="1"/>
          <dgm:bulletEnabled val="1"/>
        </dgm:presLayoutVars>
      </dgm:prSet>
      <dgm:spPr/>
    </dgm:pt>
  </dgm:ptLst>
  <dgm:cxnLst>
    <dgm:cxn modelId="{F82BC52B-E891-444C-A6B6-6D6E68693A4D}" srcId="{1864C6FF-607E-48C0-8756-FA38E578F787}" destId="{FBAAA69D-6CAB-4E34-8E6C-B5DA3C97AC60}" srcOrd="0" destOrd="0" parTransId="{97C854AF-BB31-47CC-8750-EB4F94F56954}" sibTransId="{065F45AA-C1C5-4A89-A388-875D09A4E94E}"/>
    <dgm:cxn modelId="{7479246E-FDC1-40EA-93C6-0FE58BD4AE41}" type="presOf" srcId="{FBAAA69D-6CAB-4E34-8E6C-B5DA3C97AC60}" destId="{4991142A-1BE4-4B70-89CC-CFDE2ECC5A83}" srcOrd="0" destOrd="0" presId="urn:microsoft.com/office/officeart/2009/layout/CircleArrowProcess"/>
    <dgm:cxn modelId="{820FD170-4300-4C87-B1FD-564E69ADA63D}" type="presOf" srcId="{2CF0501B-95AB-404D-B84C-450B3B52673D}" destId="{F9ECB3C6-D662-4C35-9040-40D6869C225C}" srcOrd="0" destOrd="0" presId="urn:microsoft.com/office/officeart/2009/layout/CircleArrowProcess"/>
    <dgm:cxn modelId="{C86971A3-568E-4639-8B9F-AE807BB90292}" srcId="{1864C6FF-607E-48C0-8756-FA38E578F787}" destId="{2CF0501B-95AB-404D-B84C-450B3B52673D}" srcOrd="1" destOrd="0" parTransId="{37B0964F-EDB3-464E-AE8A-A4E7678DD583}" sibTransId="{A8C5A1B6-4592-40C0-BAAB-9A244735DDB9}"/>
    <dgm:cxn modelId="{5372AADF-FF1B-4532-9D33-73F7480E933B}" type="presOf" srcId="{1864C6FF-607E-48C0-8756-FA38E578F787}" destId="{E2C61E53-3AF9-4778-B1A4-2C4493FDB90F}" srcOrd="0" destOrd="0" presId="urn:microsoft.com/office/officeart/2009/layout/CircleArrowProcess"/>
    <dgm:cxn modelId="{457FBEA7-1F27-449D-9D76-7F25D5FA5BEA}" type="presParOf" srcId="{E2C61E53-3AF9-4778-B1A4-2C4493FDB90F}" destId="{BBB4B004-DEC1-4D23-BB7C-1E874ED08CA9}" srcOrd="0" destOrd="0" presId="urn:microsoft.com/office/officeart/2009/layout/CircleArrowProcess"/>
    <dgm:cxn modelId="{B92AF1E1-6EC0-4254-9142-5072714FC435}" type="presParOf" srcId="{BBB4B004-DEC1-4D23-BB7C-1E874ED08CA9}" destId="{B458B53A-C344-4374-84A3-FB425D666076}" srcOrd="0" destOrd="0" presId="urn:microsoft.com/office/officeart/2009/layout/CircleArrowProcess"/>
    <dgm:cxn modelId="{A8F593DB-C606-4093-AF4F-C967C1AD69C6}" type="presParOf" srcId="{E2C61E53-3AF9-4778-B1A4-2C4493FDB90F}" destId="{4991142A-1BE4-4B70-89CC-CFDE2ECC5A83}" srcOrd="1" destOrd="0" presId="urn:microsoft.com/office/officeart/2009/layout/CircleArrowProcess"/>
    <dgm:cxn modelId="{CAAF1DAD-56B0-4041-944B-D5643312471F}" type="presParOf" srcId="{E2C61E53-3AF9-4778-B1A4-2C4493FDB90F}" destId="{346C54C8-BBA7-4A52-932A-74417EDBBCBE}" srcOrd="2" destOrd="0" presId="urn:microsoft.com/office/officeart/2009/layout/CircleArrowProcess"/>
    <dgm:cxn modelId="{62E56266-7A7D-49C2-B9ED-E1992548A2E8}" type="presParOf" srcId="{346C54C8-BBA7-4A52-932A-74417EDBBCBE}" destId="{0361773A-6359-4E4E-AA10-797B265C54C1}" srcOrd="0" destOrd="0" presId="urn:microsoft.com/office/officeart/2009/layout/CircleArrowProcess"/>
    <dgm:cxn modelId="{58C3A54D-DBCE-4410-AEDC-842428081088}" type="presParOf" srcId="{E2C61E53-3AF9-4778-B1A4-2C4493FDB90F}" destId="{F9ECB3C6-D662-4C35-9040-40D6869C225C}" srcOrd="3" destOrd="0" presId="urn:microsoft.com/office/officeart/2009/layout/CircleArrow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498287" cy="4572000"/>
        <a:chOff x="0" y="0"/>
        <a:chExt cx="5498287" cy="4572000"/>
      </a:xfrm>
    </dsp:grpSpPr>
    <dsp:sp modelId="{B458B53A-C344-4374-84A3-FB425D666076}">
      <dsp:nvSpPr>
        <dsp:cNvPr id="3" name="环形箭头 2"/>
        <dsp:cNvSpPr/>
      </dsp:nvSpPr>
      <dsp:spPr bwMode="white">
        <a:xfrm>
          <a:off x="2143727" y="0"/>
          <a:ext cx="3047151" cy="3047238"/>
        </a:xfrm>
        <a:prstGeom prst="circularArrow">
          <a:avLst>
            <a:gd name="adj1" fmla="val 10980"/>
            <a:gd name="adj2" fmla="val 1142322"/>
            <a:gd name="adj3" fmla="val 4500000"/>
            <a:gd name="adj4" fmla="val 10800000"/>
            <a:gd name="adj5" fmla="val 1250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Xfrm>
        <a:off x="2143727" y="0"/>
        <a:ext cx="3047151" cy="3047238"/>
      </dsp:txXfrm>
    </dsp:sp>
    <dsp:sp modelId="{4991142A-1BE4-4B70-89CC-CFDE2ECC5A83}">
      <dsp:nvSpPr>
        <dsp:cNvPr id="4" name="矩形 3"/>
        <dsp:cNvSpPr/>
      </dsp:nvSpPr>
      <dsp:spPr bwMode="white">
        <a:xfrm>
          <a:off x="2816717" y="1103224"/>
          <a:ext cx="1700070" cy="84993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7305" tIns="27305" rIns="27305" bIns="27305"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r>
            <a:rPr lang="zh-CN" altLang="en-US" b="1" dirty="0">
              <a:solidFill>
                <a:schemeClr val="tx1"/>
              </a:solidFill>
              <a:latin typeface="华文楷体" panose="02010600040101010101" pitchFamily="2" charset="-122"/>
              <a:ea typeface="华文楷体" panose="02010600040101010101" pitchFamily="2" charset="-122"/>
            </a:rPr>
            <a:t>多学科</a:t>
          </a:r>
          <a:endParaRPr lang="en-US" b="1" dirty="0">
            <a:solidFill>
              <a:schemeClr val="tx1"/>
            </a:solidFill>
            <a:latin typeface="华文楷体" panose="02010600040101010101" pitchFamily="2" charset="-122"/>
            <a:ea typeface="华文楷体" panose="02010600040101010101" pitchFamily="2" charset="-122"/>
          </a:endParaRPr>
        </a:p>
      </dsp:txBody>
      <dsp:txXfrm>
        <a:off x="2816717" y="1103224"/>
        <a:ext cx="1700070" cy="849935"/>
      </dsp:txXfrm>
    </dsp:sp>
    <dsp:sp modelId="{0361773A-6359-4E4E-AA10-797B265C54C1}">
      <dsp:nvSpPr>
        <dsp:cNvPr id="5" name="空心弧 4"/>
        <dsp:cNvSpPr/>
      </dsp:nvSpPr>
      <dsp:spPr bwMode="white">
        <a:xfrm>
          <a:off x="1239526" y="1953158"/>
          <a:ext cx="2617735" cy="2618842"/>
        </a:xfrm>
        <a:prstGeom prst="blockArc">
          <a:avLst>
            <a:gd name="adj1" fmla="val 0"/>
            <a:gd name="adj2" fmla="val 18900000"/>
            <a:gd name="adj3" fmla="val 12740"/>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Xfrm>
        <a:off x="1239526" y="1953158"/>
        <a:ext cx="2617735" cy="2618842"/>
      </dsp:txXfrm>
    </dsp:sp>
    <dsp:sp modelId="{F9ECB3C6-D662-4C35-9040-40D6869C225C}">
      <dsp:nvSpPr>
        <dsp:cNvPr id="6" name="矩形 5"/>
        <dsp:cNvSpPr/>
      </dsp:nvSpPr>
      <dsp:spPr bwMode="white">
        <a:xfrm>
          <a:off x="1645062" y="2913026"/>
          <a:ext cx="1700070" cy="84993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7305" tIns="27305" rIns="27305" bIns="27305" anchor="ctr"/>
        <a:lstStyle>
          <a:lvl1pPr algn="ctr">
            <a:defRPr sz="4300"/>
          </a:lvl1pPr>
          <a:lvl2pPr marL="285750" indent="-285750" algn="ctr">
            <a:defRPr sz="3300"/>
          </a:lvl2pPr>
          <a:lvl3pPr marL="571500" indent="-285750" algn="ctr">
            <a:defRPr sz="3300"/>
          </a:lvl3pPr>
          <a:lvl4pPr marL="857250" indent="-285750" algn="ctr">
            <a:defRPr sz="3300"/>
          </a:lvl4pPr>
          <a:lvl5pPr marL="1143000" indent="-285750" algn="ctr">
            <a:defRPr sz="3300"/>
          </a:lvl5pPr>
          <a:lvl6pPr marL="1428750" indent="-285750" algn="ctr">
            <a:defRPr sz="3300"/>
          </a:lvl6pPr>
          <a:lvl7pPr marL="1714500" indent="-285750" algn="ctr">
            <a:defRPr sz="3300"/>
          </a:lvl7pPr>
          <a:lvl8pPr marL="2000250" indent="-285750" algn="ctr">
            <a:defRPr sz="3300"/>
          </a:lvl8pPr>
          <a:lvl9pPr marL="2286000" indent="-285750" algn="ctr">
            <a:defRPr sz="3300"/>
          </a:lvl9pPr>
        </a:lstStyle>
        <a:p>
          <a:pPr lvl="0">
            <a:lnSpc>
              <a:spcPct val="100000"/>
            </a:lnSpc>
            <a:spcBef>
              <a:spcPct val="0"/>
            </a:spcBef>
            <a:spcAft>
              <a:spcPct val="35000"/>
            </a:spcAft>
          </a:pPr>
          <a:r>
            <a:rPr lang="zh-CN" altLang="en-US" b="1" dirty="0">
              <a:solidFill>
                <a:schemeClr val="tx1"/>
              </a:solidFill>
              <a:latin typeface="华文楷体" panose="02010600040101010101" pitchFamily="2" charset="-122"/>
              <a:ea typeface="华文楷体" panose="02010600040101010101" pitchFamily="2" charset="-122"/>
            </a:rPr>
            <a:t>多语言</a:t>
          </a:r>
          <a:endParaRPr lang="en-US" b="1" dirty="0">
            <a:solidFill>
              <a:schemeClr val="tx1"/>
            </a:solidFill>
            <a:latin typeface="华文楷体" panose="02010600040101010101" pitchFamily="2" charset="-122"/>
            <a:ea typeface="华文楷体" panose="02010600040101010101" pitchFamily="2" charset="-122"/>
          </a:endParaRPr>
        </a:p>
      </dsp:txBody>
      <dsp:txXfrm>
        <a:off x="1645062" y="2913026"/>
        <a:ext cx="1700070" cy="849935"/>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ltLang="zh-CN"/>
          </a:p>
        </p:txBody>
      </p:sp>
      <p:sp>
        <p:nvSpPr>
          <p:cNvPr id="4100"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Arial" panose="020B0604020202020204" pitchFamily="34" charset="0"/>
              </a:defRPr>
            </a:lvl1pPr>
          </a:lstStyle>
          <a:p>
            <a:pPr>
              <a:defRPr/>
            </a:pPr>
            <a:fld id="{24E3CA5D-E383-4345-8047-9665588B57E9}"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a:solidFill>
            <a:srgbClr val="FFFFFF"/>
          </a:solidFill>
          <a:ln>
            <a:solidFill>
              <a:srgbClr val="000000"/>
            </a:solidFill>
            <a:miter lim="800000"/>
          </a:ln>
        </p:spPr>
      </p:sp>
      <p:sp>
        <p:nvSpPr>
          <p:cNvPr id="1433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en-US" altLang="zh-CN">
                <a:solidFill>
                  <a:srgbClr val="333333"/>
                </a:solidFill>
                <a:cs typeface="Arial" panose="020B0604020202020204" pitchFamily="34" charset="0"/>
                <a:sym typeface="Arial" panose="020B0604020202020204" pitchFamily="34" charset="0"/>
              </a:rPr>
              <a:t>.</a:t>
            </a:r>
            <a:endParaRPr lang="en-US" altLang="zh-CN">
              <a:solidFill>
                <a:srgbClr val="333333"/>
              </a:solidFill>
              <a:cs typeface="Arial" panose="020B0604020202020204" pitchFamily="34" charset="0"/>
              <a:sym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a:solidFill>
              <a:srgbClr val="000000"/>
            </a:solidFill>
            <a:miter lim="800000"/>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endParaRPr lang="zh-CN" altLang="zh-CN"/>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31319F1-7A45-4F79-A097-D6DF526CE3CA}" type="slidenum">
              <a:rPr lang="en-US" altLang="zh-CN"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r="5"/>
          <a:stretch>
            <a:fillRect/>
          </a:stretch>
        </p:blipFill>
        <p:spPr bwMode="auto">
          <a:xfrm>
            <a:off x="34925" y="2382838"/>
            <a:ext cx="90709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
          <p:cNvGrpSpPr/>
          <p:nvPr/>
        </p:nvGrpSpPr>
        <p:grpSpPr bwMode="auto">
          <a:xfrm>
            <a:off x="34925" y="4292600"/>
            <a:ext cx="9074150" cy="2520950"/>
            <a:chOff x="0" y="0"/>
            <a:chExt cx="5760" cy="1680"/>
          </a:xfrm>
        </p:grpSpPr>
        <p:sp>
          <p:nvSpPr>
            <p:cNvPr id="6" name="Rectangle 4"/>
            <p:cNvSpPr>
              <a:spLocks noChangeArrowheads="1"/>
            </p:cNvSpPr>
            <p:nvPr userDrawn="1"/>
          </p:nvSpPr>
          <p:spPr bwMode="auto">
            <a:xfrm>
              <a:off x="0" y="0"/>
              <a:ext cx="5760" cy="1680"/>
            </a:xfrm>
            <a:prstGeom prst="rect">
              <a:avLst/>
            </a:prstGeom>
            <a:solidFill>
              <a:schemeClr val="bg2"/>
            </a:solidFill>
            <a:ln>
              <a:noFill/>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zh-CN" altLang="en-US">
                <a:ea typeface="宋体" panose="02010600030101010101" pitchFamily="2" charset="-122"/>
              </a:endParaRPr>
            </a:p>
          </p:txBody>
        </p:sp>
        <p:sp>
          <p:nvSpPr>
            <p:cNvPr id="7" name="Rectangle 5"/>
            <p:cNvSpPr>
              <a:spLocks noChangeArrowheads="1"/>
            </p:cNvSpPr>
            <p:nvPr userDrawn="1"/>
          </p:nvSpPr>
          <p:spPr bwMode="auto">
            <a:xfrm>
              <a:off x="0" y="0"/>
              <a:ext cx="5760" cy="96"/>
            </a:xfrm>
            <a:prstGeom prst="rect">
              <a:avLst/>
            </a:prstGeom>
            <a:gradFill rotWithShape="0">
              <a:gsLst>
                <a:gs pos="0">
                  <a:schemeClr val="bg2">
                    <a:gamma/>
                    <a:shade val="46275"/>
                    <a:invGamma/>
                  </a:schemeClr>
                </a:gs>
                <a:gs pos="100000">
                  <a:schemeClr val="bg2"/>
                </a:gs>
              </a:gsLst>
              <a:lin ang="5400000" scaled="1"/>
            </a:gradFill>
            <a:ln w="9525">
              <a:noFill/>
              <a:miter lim="800000"/>
            </a:ln>
            <a:effectLst/>
          </p:spPr>
          <p:txBody>
            <a:bodyPr wrap="none" anchor="ctr"/>
            <a:lstStyle/>
            <a:p>
              <a:pPr>
                <a:defRPr/>
              </a:pPr>
              <a:endParaRPr lang="zh-CN" altLang="en-US">
                <a:ea typeface="宋体" panose="02010600030101010101" pitchFamily="2" charset="-122"/>
              </a:endParaRPr>
            </a:p>
          </p:txBody>
        </p:sp>
      </p:grpSp>
      <p:sp>
        <p:nvSpPr>
          <p:cNvPr id="8" name="Rectangle 6"/>
          <p:cNvSpPr>
            <a:spLocks noChangeArrowheads="1"/>
          </p:cNvSpPr>
          <p:nvPr/>
        </p:nvSpPr>
        <p:spPr bwMode="auto">
          <a:xfrm>
            <a:off x="34925" y="44450"/>
            <a:ext cx="9074150" cy="2282825"/>
          </a:xfrm>
          <a:prstGeom prst="rect">
            <a:avLst/>
          </a:prstGeom>
          <a:gradFill rotWithShape="0">
            <a:gsLst>
              <a:gs pos="0">
                <a:schemeClr val="tx1"/>
              </a:gs>
              <a:gs pos="100000">
                <a:schemeClr val="tx1">
                  <a:gamma/>
                  <a:shade val="46275"/>
                  <a:invGamma/>
                </a:schemeClr>
              </a:gs>
            </a:gsLst>
            <a:lin ang="5400000" scaled="1"/>
          </a:gradFill>
          <a:ln w="9525">
            <a:noFill/>
            <a:miter lim="800000"/>
          </a:ln>
          <a:effectLst/>
        </p:spPr>
        <p:txBody>
          <a:bodyPr wrap="none" anchor="ctr"/>
          <a:lstStyle/>
          <a:p>
            <a:pPr>
              <a:defRPr/>
            </a:pPr>
            <a:endParaRPr lang="zh-CN" altLang="en-US">
              <a:ea typeface="宋体" panose="02010600030101010101" pitchFamily="2" charset="-122"/>
            </a:endParaRPr>
          </a:p>
        </p:txBody>
      </p:sp>
      <p:grpSp>
        <p:nvGrpSpPr>
          <p:cNvPr id="9" name="Group 7"/>
          <p:cNvGrpSpPr/>
          <p:nvPr/>
        </p:nvGrpSpPr>
        <p:grpSpPr bwMode="auto">
          <a:xfrm>
            <a:off x="0" y="0"/>
            <a:ext cx="9144000" cy="6856413"/>
            <a:chOff x="0" y="0"/>
            <a:chExt cx="5763" cy="4319"/>
          </a:xfrm>
        </p:grpSpPr>
        <p:sp>
          <p:nvSpPr>
            <p:cNvPr id="10" name="AutoShape 8"/>
            <p:cNvSpPr>
              <a:spLocks noChangeArrowheads="1"/>
            </p:cNvSpPr>
            <p:nvPr userDrawn="1"/>
          </p:nvSpPr>
          <p:spPr bwMode="auto">
            <a:xfrm>
              <a:off x="27" y="24"/>
              <a:ext cx="5712" cy="4272"/>
            </a:xfrm>
            <a:prstGeom prst="roundRect">
              <a:avLst>
                <a:gd name="adj" fmla="val 6227"/>
              </a:avLst>
            </a:prstGeom>
            <a:noFill/>
            <a:ln w="76200">
              <a:solidFill>
                <a:schemeClr val="bg1"/>
              </a:solidFill>
              <a:rou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zh-CN" altLang="en-US">
                <a:ea typeface="宋体" panose="02010600030101010101" pitchFamily="2" charset="-122"/>
              </a:endParaRPr>
            </a:p>
          </p:txBody>
        </p:sp>
        <p:sp>
          <p:nvSpPr>
            <p:cNvPr id="11" name="未知"/>
            <p:cNvSpPr/>
            <p:nvPr userDrawn="1"/>
          </p:nvSpPr>
          <p:spPr bwMode="auto">
            <a:xfrm>
              <a:off x="3" y="0"/>
              <a:ext cx="288" cy="288"/>
            </a:xfrm>
            <a:custGeom>
              <a:avLst/>
              <a:gdLst>
                <a:gd name="T0" fmla="*/ 0 w 336"/>
                <a:gd name="T1" fmla="*/ 2 h 384"/>
                <a:gd name="T2" fmla="*/ 0 w 336"/>
                <a:gd name="T3" fmla="*/ 2 h 384"/>
                <a:gd name="T4" fmla="*/ 5 w 336"/>
                <a:gd name="T5" fmla="*/ 2 h 384"/>
                <a:gd name="T6" fmla="*/ 10 w 336"/>
                <a:gd name="T7" fmla="*/ 2 h 384"/>
                <a:gd name="T8" fmla="*/ 1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未知"/>
            <p:cNvSpPr/>
            <p:nvPr userDrawn="1"/>
          </p:nvSpPr>
          <p:spPr bwMode="auto">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未知"/>
            <p:cNvSpPr/>
            <p:nvPr userDrawn="1"/>
          </p:nvSpPr>
          <p:spPr bwMode="auto">
            <a:xfrm rot="10769190">
              <a:off x="5522" y="4031"/>
              <a:ext cx="232" cy="287"/>
            </a:xfrm>
            <a:custGeom>
              <a:avLst/>
              <a:gdLst>
                <a:gd name="T0" fmla="*/ 0 w 336"/>
                <a:gd name="T1" fmla="*/ 1 h 384"/>
                <a:gd name="T2" fmla="*/ 0 w 336"/>
                <a:gd name="T3" fmla="*/ 1 h 384"/>
                <a:gd name="T4" fmla="*/ 1 w 336"/>
                <a:gd name="T5" fmla="*/ 1 h 384"/>
                <a:gd name="T6" fmla="*/ 1 w 336"/>
                <a:gd name="T7" fmla="*/ 1 h 384"/>
                <a:gd name="T8" fmla="*/ 1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未知"/>
            <p:cNvSpPr/>
            <p:nvPr userDrawn="1"/>
          </p:nvSpPr>
          <p:spPr bwMode="auto">
            <a:xfrm rot="5400000">
              <a:off x="5475" y="0"/>
              <a:ext cx="288" cy="288"/>
            </a:xfrm>
            <a:custGeom>
              <a:avLst/>
              <a:gdLst>
                <a:gd name="T0" fmla="*/ 0 w 336"/>
                <a:gd name="T1" fmla="*/ 2 h 384"/>
                <a:gd name="T2" fmla="*/ 0 w 336"/>
                <a:gd name="T3" fmla="*/ 2 h 384"/>
                <a:gd name="T4" fmla="*/ 5 w 336"/>
                <a:gd name="T5" fmla="*/ 2 h 384"/>
                <a:gd name="T6" fmla="*/ 10 w 336"/>
                <a:gd name="T7" fmla="*/ 2 h 384"/>
                <a:gd name="T8" fmla="*/ 18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061" name="Rectangle 13"/>
          <p:cNvSpPr>
            <a:spLocks noGrp="1" noChangeArrowheads="1"/>
          </p:cNvSpPr>
          <p:nvPr>
            <p:ph type="ctrTitle" sz="quarter"/>
          </p:nvPr>
        </p:nvSpPr>
        <p:spPr bwMode="auto">
          <a:xfrm>
            <a:off x="539750" y="1268413"/>
            <a:ext cx="8153400" cy="814387"/>
          </a:xfrm>
          <a:prstGeom prst="rect">
            <a:avLst/>
          </a:prstGeom>
          <a:noFill/>
          <a:ln>
            <a:miter lim="800000"/>
          </a:ln>
        </p:spPr>
        <p:txBody>
          <a:bodyPr vert="horz" wrap="square" lIns="91440" tIns="45720" rIns="91440" bIns="45720" numCol="1" anchor="ctr" anchorCtr="0" compatLnSpc="1"/>
          <a:lstStyle>
            <a:lvl1pPr algn="ctr">
              <a:defRPr sz="3600"/>
            </a:lvl1pPr>
          </a:lstStyle>
          <a:p>
            <a:r>
              <a:rPr lang="zh-CN" altLang="en-US"/>
              <a:t>单击此处编辑母版标题样式</a:t>
            </a:r>
            <a:endParaRPr lang="zh-CN" altLang="en-US"/>
          </a:p>
        </p:txBody>
      </p:sp>
      <p:sp>
        <p:nvSpPr>
          <p:cNvPr id="2062" name="Rectangle 14"/>
          <p:cNvSpPr>
            <a:spLocks noGrp="1" noChangeArrowheads="1"/>
          </p:cNvSpPr>
          <p:nvPr>
            <p:ph type="subTitle" sz="quarter" idx="1"/>
          </p:nvPr>
        </p:nvSpPr>
        <p:spPr bwMode="auto">
          <a:xfrm>
            <a:off x="1476375" y="5013325"/>
            <a:ext cx="6400800" cy="533400"/>
          </a:xfrm>
          <a:prstGeom prst="rect">
            <a:avLst/>
          </a:prstGeom>
          <a:noFill/>
          <a:ln>
            <a:miter lim="800000"/>
          </a:ln>
        </p:spPr>
        <p:txBody>
          <a:bodyPr vert="horz" wrap="square" lIns="91440" tIns="45720" rIns="91440" bIns="45720" numCol="1" anchor="t" anchorCtr="0" compatLnSpc="1"/>
          <a:lstStyle>
            <a:lvl1pPr marL="0" indent="0" algn="ctr">
              <a:buFont typeface="Wingdings" panose="05000000000000000000" pitchFamily="2" charset="2"/>
              <a:buNone/>
              <a:defRPr sz="1600" b="1">
                <a:solidFill>
                  <a:schemeClr val="tx2"/>
                </a:solidFill>
              </a:defRPr>
            </a:lvl1pPr>
          </a:lstStyle>
          <a:p>
            <a:r>
              <a:rPr lang="zh-CN" altLang="en-US"/>
              <a:t>单击此处编辑母版副标题样式</a:t>
            </a:r>
            <a:endParaRPr lang="zh-CN" altLang="en-US"/>
          </a:p>
        </p:txBody>
      </p:sp>
      <p:sp>
        <p:nvSpPr>
          <p:cNvPr id="15" name="Rectangle 15"/>
          <p:cNvSpPr>
            <a:spLocks noGrp="1" noChangeArrowheads="1"/>
          </p:cNvSpPr>
          <p:nvPr>
            <p:ph type="dt" sz="quarter" idx="10"/>
          </p:nvPr>
        </p:nvSpPr>
        <p:spPr bwMode="auto">
          <a:xfrm>
            <a:off x="457200" y="6519863"/>
            <a:ext cx="2133600" cy="152400"/>
          </a:xfrm>
          <a:prstGeom prst="rect">
            <a:avLst/>
          </a:prstGeom>
          <a:ln>
            <a:miter lim="800000"/>
          </a:ln>
        </p:spPr>
        <p:txBody>
          <a:bodyPr vert="horz" wrap="square" lIns="91440" tIns="45720" rIns="91440" bIns="45720" numCol="1" anchor="t" anchorCtr="0" compatLnSpc="1"/>
          <a:lstStyle>
            <a:lvl1pPr eaLnBrk="1" hangingPunct="1">
              <a:defRPr sz="1400">
                <a:effectLst>
                  <a:outerShdw blurRad="38100" dist="38100" dir="2700000" algn="tl">
                    <a:srgbClr val="C0C0C0"/>
                  </a:outerShdw>
                </a:effectLst>
                <a:ea typeface="Gulim" pitchFamily="34" charset="-127"/>
              </a:defRPr>
            </a:lvl1pPr>
          </a:lstStyle>
          <a:p>
            <a:pPr>
              <a:defRPr/>
            </a:pPr>
            <a:endParaRPr lang="en-US" altLang="zh-CN"/>
          </a:p>
        </p:txBody>
      </p:sp>
      <p:sp>
        <p:nvSpPr>
          <p:cNvPr id="16" name="Rectangle 16"/>
          <p:cNvSpPr>
            <a:spLocks noGrp="1" noChangeArrowheads="1"/>
          </p:cNvSpPr>
          <p:nvPr>
            <p:ph type="ftr" sz="quarter" idx="11"/>
          </p:nvPr>
        </p:nvSpPr>
        <p:spPr bwMode="auto">
          <a:xfrm>
            <a:off x="3124200" y="6519863"/>
            <a:ext cx="2895600" cy="152400"/>
          </a:xfrm>
          <a:prstGeom prst="rect">
            <a:avLst/>
          </a:prstGeom>
          <a:ln>
            <a:miter lim="800000"/>
          </a:ln>
        </p:spPr>
        <p:txBody>
          <a:bodyPr vert="horz" wrap="square" lIns="91440" tIns="45720" rIns="91440" bIns="45720" numCol="1" anchor="t" anchorCtr="0" compatLnSpc="1"/>
          <a:lstStyle>
            <a:lvl1pPr algn="ctr" eaLnBrk="1" hangingPunct="1">
              <a:defRPr sz="1400">
                <a:effectLst>
                  <a:outerShdw blurRad="38100" dist="38100" dir="2700000" algn="tl">
                    <a:srgbClr val="C0C0C0"/>
                  </a:outerShdw>
                </a:effectLst>
                <a:ea typeface="Gulim" pitchFamily="34" charset="-127"/>
              </a:defRPr>
            </a:lvl1pPr>
          </a:lstStyle>
          <a:p>
            <a:pPr>
              <a:defRPr/>
            </a:pPr>
            <a:endParaRPr lang="en-US" altLang="zh-CN"/>
          </a:p>
        </p:txBody>
      </p:sp>
      <p:sp>
        <p:nvSpPr>
          <p:cNvPr id="17" name="Rectangle 17"/>
          <p:cNvSpPr>
            <a:spLocks noGrp="1" noChangeArrowheads="1"/>
          </p:cNvSpPr>
          <p:nvPr>
            <p:ph type="sldNum" sz="quarter" idx="12"/>
          </p:nvPr>
        </p:nvSpPr>
        <p:spPr bwMode="auto">
          <a:xfrm>
            <a:off x="6553200" y="6519863"/>
            <a:ext cx="2133600" cy="152400"/>
          </a:xfrm>
          <a:prstGeom prst="rect">
            <a:avLst/>
          </a:prstGeom>
          <a:ln>
            <a:miter lim="800000"/>
          </a:ln>
        </p:spPr>
        <p:txBody>
          <a:bodyPr vert="horz" wrap="square" lIns="91440" tIns="45720" rIns="91440" bIns="45720" numCol="1" anchor="t" anchorCtr="0" compatLnSpc="1"/>
          <a:lstStyle>
            <a:lvl1pPr algn="r" eaLnBrk="1" hangingPunct="1">
              <a:defRPr sz="1400">
                <a:effectLst>
                  <a:outerShdw blurRad="38100" dist="38100" dir="2700000" algn="tl">
                    <a:srgbClr val="C0C0C0"/>
                  </a:outerShdw>
                </a:effectLst>
                <a:ea typeface="Gulim" pitchFamily="34" charset="-127"/>
              </a:defRPr>
            </a:lvl1pPr>
          </a:lstStyle>
          <a:p>
            <a:pPr>
              <a:defRPr/>
            </a:pPr>
            <a:fld id="{8A49859E-B0BE-4E51-8174-5C44EB467D57}" type="slidenum">
              <a:rPr lang="ko-KR" altLang="en-US"/>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line and Content-No Q-Mktg bar">
    <p:bg>
      <p:bgPr>
        <a:solidFill>
          <a:schemeClr val="bg1"/>
        </a:solidFill>
        <a:effectLst/>
      </p:bgPr>
    </p:bg>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32550"/>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762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740" y="182881"/>
            <a:ext cx="8229600" cy="680720"/>
          </a:xfrm>
        </p:spPr>
        <p:txBody>
          <a:bodyPr anchor="t">
            <a:noAutofit/>
          </a:bodyPr>
          <a:lstStyle>
            <a:lvl1pPr>
              <a:defRPr sz="3300" b="1" i="0" baseline="0">
                <a:solidFill>
                  <a:srgbClr val="C21C22"/>
                </a:solidFill>
                <a:latin typeface="+mn-lt"/>
                <a:ea typeface="Open Sans Semibold" charset="0"/>
                <a:cs typeface="Open Sans Semibold" charset="0"/>
              </a:defRPr>
            </a:lvl1pPr>
          </a:lstStyle>
          <a:p>
            <a:r>
              <a:rPr lang="en-US" dirty="0"/>
              <a:t>Click to edit Master title style</a:t>
            </a:r>
            <a:endParaRPr lang="en-US" dirty="0"/>
          </a:p>
        </p:txBody>
      </p:sp>
      <p:sp>
        <p:nvSpPr>
          <p:cNvPr id="3" name="Content Placeholder 2"/>
          <p:cNvSpPr>
            <a:spLocks noGrp="1"/>
          </p:cNvSpPr>
          <p:nvPr>
            <p:ph idx="1"/>
          </p:nvPr>
        </p:nvSpPr>
        <p:spPr>
          <a:xfrm>
            <a:off x="411481" y="1562688"/>
            <a:ext cx="7616852" cy="4404061"/>
          </a:xfrm>
        </p:spPr>
        <p:txBody>
          <a:bodyPr/>
          <a:lstStyle>
            <a:lvl1pPr>
              <a:lnSpc>
                <a:spcPct val="120000"/>
              </a:lnSpc>
              <a:spcBef>
                <a:spcPts val="0"/>
              </a:spcBef>
              <a:spcAft>
                <a:spcPts val="450"/>
              </a:spcAft>
              <a:defRPr b="0" i="0" spc="23" baseline="0">
                <a:latin typeface="+mj-lt"/>
                <a:ea typeface="Open Sans Light" charset="0"/>
                <a:cs typeface="Open Sans Light" charset="0"/>
              </a:defRPr>
            </a:lvl1pPr>
            <a:lvl2pPr>
              <a:lnSpc>
                <a:spcPct val="120000"/>
              </a:lnSpc>
              <a:spcBef>
                <a:spcPts val="0"/>
              </a:spcBef>
              <a:spcAft>
                <a:spcPts val="450"/>
              </a:spcAft>
              <a:defRPr b="0" i="0" spc="23" baseline="0">
                <a:latin typeface="+mj-lt"/>
                <a:ea typeface="Open Sans Light" charset="0"/>
                <a:cs typeface="Open Sans Light" charset="0"/>
              </a:defRPr>
            </a:lvl2pPr>
            <a:lvl3pPr>
              <a:lnSpc>
                <a:spcPct val="120000"/>
              </a:lnSpc>
              <a:spcBef>
                <a:spcPts val="0"/>
              </a:spcBef>
              <a:spcAft>
                <a:spcPts val="450"/>
              </a:spcAft>
              <a:defRPr b="0" i="0" spc="23" baseline="0">
                <a:latin typeface="+mj-lt"/>
                <a:ea typeface="Open Sans Light" charset="0"/>
                <a:cs typeface="Open Sans Light" charset="0"/>
              </a:defRPr>
            </a:lvl3pPr>
            <a:lvl4pPr>
              <a:lnSpc>
                <a:spcPct val="120000"/>
              </a:lnSpc>
              <a:spcBef>
                <a:spcPts val="0"/>
              </a:spcBef>
              <a:spcAft>
                <a:spcPts val="450"/>
              </a:spcAft>
              <a:defRPr b="0" i="0" spc="23" baseline="0">
                <a:latin typeface="+mj-lt"/>
                <a:ea typeface="Open Sans Light" charset="0"/>
                <a:cs typeface="Open Sans Light" charset="0"/>
              </a:defRPr>
            </a:lvl4pPr>
            <a:lvl5pPr>
              <a:lnSpc>
                <a:spcPct val="120000"/>
              </a:lnSpc>
              <a:spcBef>
                <a:spcPts val="0"/>
              </a:spcBef>
              <a:spcAft>
                <a:spcPts val="450"/>
              </a:spcAft>
              <a:defRPr b="0" i="0" spc="23" baseline="0">
                <a:latin typeface="+mj-lt"/>
                <a:ea typeface="Open Sans Light" charset="0"/>
                <a:cs typeface="Open Sans Light" charset="0"/>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9" name="Text Placeholder 8"/>
          <p:cNvSpPr>
            <a:spLocks noGrp="1"/>
          </p:cNvSpPr>
          <p:nvPr>
            <p:ph type="body" sz="quarter" idx="13"/>
          </p:nvPr>
        </p:nvSpPr>
        <p:spPr>
          <a:xfrm>
            <a:off x="205740" y="872785"/>
            <a:ext cx="8229839" cy="689902"/>
          </a:xfrm>
        </p:spPr>
        <p:txBody>
          <a:bodyPr/>
          <a:lstStyle>
            <a:lvl1pPr marL="0" indent="0">
              <a:buNone/>
              <a:defRPr i="1">
                <a:solidFill>
                  <a:srgbClr val="5D5B55"/>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endParaRPr lang="en-US" dirty="0"/>
          </a:p>
        </p:txBody>
      </p:sp>
      <p:sp>
        <p:nvSpPr>
          <p:cNvPr id="7" name="Slide Number Placeholder 5"/>
          <p:cNvSpPr>
            <a:spLocks noGrp="1"/>
          </p:cNvSpPr>
          <p:nvPr>
            <p:ph type="sldNum" sz="quarter" idx="14"/>
          </p:nvPr>
        </p:nvSpPr>
        <p:spPr>
          <a:xfrm>
            <a:off x="8780463" y="6419850"/>
            <a:ext cx="363537" cy="438150"/>
          </a:xfrm>
        </p:spPr>
        <p:txBody>
          <a:bodyPr vert="horz" wrap="square" lIns="91440" tIns="45720" rIns="91440" bIns="45720" numCol="1" anchor="t" anchorCtr="0" compatLnSpc="1"/>
          <a:lstStyle>
            <a:lvl1pPr>
              <a:defRPr b="1">
                <a:solidFill>
                  <a:schemeClr val="bg1"/>
                </a:solidFill>
                <a:ea typeface="Open Sans Semibold"/>
                <a:cs typeface="Open Sans Semibold"/>
              </a:defRPr>
            </a:lvl1pPr>
          </a:lstStyle>
          <a:p>
            <a:pPr>
              <a:defRPr/>
            </a:pPr>
            <a:fld id="{BC953280-DBDE-461F-B076-E89C5ED92BC9}" type="slidenum">
              <a:rPr lang="en-US" altLang="zh-CN"/>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3148" y="368828"/>
            <a:ext cx="8019431" cy="251885"/>
          </a:xfrm>
        </p:spPr>
        <p:txBody>
          <a:bodyPr/>
          <a:lstStyle>
            <a:lvl1pPr>
              <a:defRPr/>
            </a:lvl1pPr>
          </a:lstStyle>
          <a:p>
            <a:r>
              <a:rPr lang="en-US" dirty="0"/>
              <a:t>Header avenir demi 24pt</a:t>
            </a:r>
            <a:endParaRPr lang="en-GB" dirty="0"/>
          </a:p>
        </p:txBody>
      </p:sp>
      <p:sp>
        <p:nvSpPr>
          <p:cNvPr id="3" name="Footer Placeholder 2"/>
          <p:cNvSpPr>
            <a:spLocks noGrp="1"/>
          </p:cNvSpPr>
          <p:nvPr>
            <p:ph type="ftr" sz="quarter" idx="10"/>
          </p:nvPr>
        </p:nvSpPr>
        <p:spPr>
          <a:xfrm>
            <a:off x="6030516" y="6348353"/>
            <a:ext cx="2469355" cy="215901"/>
          </a:xfrm>
        </p:spPr>
        <p:txBody>
          <a:bodyPr/>
          <a:lstStyle/>
          <a:p>
            <a:endParaRPr lang="en-GB" dirty="0"/>
          </a:p>
        </p:txBody>
      </p:sp>
      <p:sp>
        <p:nvSpPr>
          <p:cNvPr id="4" name="Slide Number Placeholder 3"/>
          <p:cNvSpPr>
            <a:spLocks noGrp="1"/>
          </p:cNvSpPr>
          <p:nvPr>
            <p:ph type="sldNum" sz="quarter" idx="11"/>
          </p:nvPr>
        </p:nvSpPr>
        <p:spPr>
          <a:xfrm>
            <a:off x="8629650" y="6348353"/>
            <a:ext cx="162000" cy="215900"/>
          </a:xfrm>
        </p:spPr>
        <p:txBody>
          <a:bodyPr/>
          <a:lstStyle/>
          <a:p>
            <a:fld id="{F59CD943-D024-467A-B36E-F11E1285ED75}" type="slidenum">
              <a:rPr lang="en-GB" smtClean="0"/>
            </a:fld>
            <a:endParaRPr lang="en-GB" dirty="0"/>
          </a:p>
        </p:txBody>
      </p:sp>
      <p:sp>
        <p:nvSpPr>
          <p:cNvPr id="10" name="Text Placeholder 9"/>
          <p:cNvSpPr>
            <a:spLocks noGrp="1"/>
          </p:cNvSpPr>
          <p:nvPr>
            <p:ph type="body" sz="quarter" idx="13" hasCustomPrompt="1"/>
          </p:nvPr>
        </p:nvSpPr>
        <p:spPr>
          <a:xfrm>
            <a:off x="413148" y="753852"/>
            <a:ext cx="8019431" cy="336973"/>
          </a:xfrm>
          <a:prstGeom prst="rect">
            <a:avLst/>
          </a:prstGeom>
        </p:spPr>
        <p:txBody>
          <a:bodyPr lIns="0" tIns="0" rIns="0" bIns="0">
            <a:noAutofit/>
          </a:bodyPr>
          <a:lstStyle>
            <a:lvl1pPr marL="0" indent="0">
              <a:lnSpc>
                <a:spcPct val="90000"/>
              </a:lnSpc>
              <a:buNone/>
              <a:defRPr sz="1500"/>
            </a:lvl1pPr>
          </a:lstStyle>
          <a:p>
            <a:pPr lvl="0"/>
            <a:r>
              <a:rPr lang="en-US" dirty="0"/>
              <a:t>Subhead avenir pro 20pt</a:t>
            </a:r>
            <a:endParaRPr lang="en-GB" dirty="0"/>
          </a:p>
        </p:txBody>
      </p:sp>
      <p:sp>
        <p:nvSpPr>
          <p:cNvPr id="13" name="Text Placeholder 12"/>
          <p:cNvSpPr>
            <a:spLocks noGrp="1"/>
          </p:cNvSpPr>
          <p:nvPr>
            <p:ph type="body" sz="quarter" idx="14"/>
          </p:nvPr>
        </p:nvSpPr>
        <p:spPr>
          <a:xfrm>
            <a:off x="413148" y="1808163"/>
            <a:ext cx="3807000" cy="4321175"/>
          </a:xfrm>
        </p:spPr>
        <p:txBody>
          <a:bodyPr/>
          <a:lstStyle>
            <a:lvl3pPr>
              <a:defRPr/>
            </a:lvl3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p:txBody>
      </p:sp>
      <p:sp>
        <p:nvSpPr>
          <p:cNvPr id="5" name="Text Placeholder 12"/>
          <p:cNvSpPr>
            <a:spLocks noGrp="1"/>
          </p:cNvSpPr>
          <p:nvPr>
            <p:ph type="body" sz="quarter" idx="15"/>
          </p:nvPr>
        </p:nvSpPr>
        <p:spPr>
          <a:xfrm>
            <a:off x="4625579" y="1808163"/>
            <a:ext cx="3807000" cy="4321175"/>
          </a:xfrm>
        </p:spPr>
        <p:txBody>
          <a:bodyPr/>
          <a:lstStyle>
            <a:lvl3pPr>
              <a:defRPr/>
            </a:lvl3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Text / Char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311348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2" name="Title 1"/>
          <p:cNvSpPr>
            <a:spLocks noGrp="1"/>
          </p:cNvSpPr>
          <p:nvPr>
            <p:ph type="title" hasCustomPrompt="1"/>
          </p:nvPr>
        </p:nvSpPr>
        <p:spPr>
          <a:xfrm>
            <a:off x="413148" y="368828"/>
            <a:ext cx="2408633" cy="251885"/>
          </a:xfrm>
        </p:spPr>
        <p:txBody>
          <a:bodyPr/>
          <a:lstStyle>
            <a:lvl1pPr>
              <a:defRPr>
                <a:solidFill>
                  <a:schemeClr val="accent1"/>
                </a:solidFill>
              </a:defRPr>
            </a:lvl1pPr>
          </a:lstStyle>
          <a:p>
            <a:r>
              <a:rPr lang="en-US" dirty="0"/>
              <a:t>Header avenir demi </a:t>
            </a:r>
            <a:endParaRPr lang="en-GB" dirty="0"/>
          </a:p>
        </p:txBody>
      </p:sp>
      <p:sp>
        <p:nvSpPr>
          <p:cNvPr id="3" name="Footer Placeholder 2"/>
          <p:cNvSpPr>
            <a:spLocks noGrp="1"/>
          </p:cNvSpPr>
          <p:nvPr>
            <p:ph type="ftr" sz="quarter" idx="10"/>
          </p:nvPr>
        </p:nvSpPr>
        <p:spPr>
          <a:xfrm>
            <a:off x="6030516" y="6348353"/>
            <a:ext cx="2469355" cy="215901"/>
          </a:xfrm>
        </p:spPr>
        <p:txBody>
          <a:bodyPr/>
          <a:lstStyle/>
          <a:p>
            <a:endParaRPr lang="en-GB"/>
          </a:p>
        </p:txBody>
      </p:sp>
      <p:sp>
        <p:nvSpPr>
          <p:cNvPr id="4" name="Slide Number Placeholder 3"/>
          <p:cNvSpPr>
            <a:spLocks noGrp="1"/>
          </p:cNvSpPr>
          <p:nvPr>
            <p:ph type="sldNum" sz="quarter" idx="11"/>
          </p:nvPr>
        </p:nvSpPr>
        <p:spPr>
          <a:xfrm>
            <a:off x="8631900" y="6348353"/>
            <a:ext cx="161924" cy="215900"/>
          </a:xfrm>
        </p:spPr>
        <p:txBody>
          <a:bodyPr/>
          <a:lstStyle/>
          <a:p>
            <a:fld id="{F59CD943-D024-467A-B36E-F11E1285ED75}" type="slidenum">
              <a:rPr lang="en-GB" smtClean="0"/>
            </a:fld>
            <a:endParaRPr lang="en-GB"/>
          </a:p>
        </p:txBody>
      </p:sp>
      <p:sp>
        <p:nvSpPr>
          <p:cNvPr id="10" name="Text Placeholder 9"/>
          <p:cNvSpPr>
            <a:spLocks noGrp="1"/>
          </p:cNvSpPr>
          <p:nvPr>
            <p:ph type="body" sz="quarter" idx="13" hasCustomPrompt="1"/>
          </p:nvPr>
        </p:nvSpPr>
        <p:spPr>
          <a:xfrm>
            <a:off x="413148" y="753852"/>
            <a:ext cx="2408633" cy="336973"/>
          </a:xfrm>
          <a:prstGeom prst="rect">
            <a:avLst/>
          </a:prstGeom>
        </p:spPr>
        <p:txBody>
          <a:bodyPr lIns="0" tIns="0" rIns="0" bIns="0">
            <a:noAutofit/>
          </a:bodyPr>
          <a:lstStyle>
            <a:lvl1pPr marL="0" indent="0">
              <a:lnSpc>
                <a:spcPct val="90000"/>
              </a:lnSpc>
              <a:buNone/>
              <a:defRPr sz="1500">
                <a:solidFill>
                  <a:schemeClr val="tx1"/>
                </a:solidFill>
              </a:defRPr>
            </a:lvl1pPr>
          </a:lstStyle>
          <a:p>
            <a:pPr lvl="0"/>
            <a:r>
              <a:rPr lang="en-US" dirty="0"/>
              <a:t>Subhead avenir pro 20pt</a:t>
            </a:r>
            <a:endParaRPr lang="en-GB" dirty="0"/>
          </a:p>
        </p:txBody>
      </p:sp>
      <p:sp>
        <p:nvSpPr>
          <p:cNvPr id="13" name="Text Placeholder 12"/>
          <p:cNvSpPr>
            <a:spLocks noGrp="1"/>
          </p:cNvSpPr>
          <p:nvPr>
            <p:ph type="body" sz="quarter" idx="14"/>
          </p:nvPr>
        </p:nvSpPr>
        <p:spPr>
          <a:xfrm>
            <a:off x="413149" y="1808163"/>
            <a:ext cx="2408633" cy="4321175"/>
          </a:xfrm>
        </p:spPr>
        <p:txBody>
          <a:bodyPr/>
          <a:lstStyle>
            <a:lvl1pPr>
              <a:defRPr>
                <a:solidFill>
                  <a:schemeClr val="tx1"/>
                </a:solidFill>
              </a:defRPr>
            </a:lvl1pPr>
            <a:lvl2pPr>
              <a:defRPr>
                <a:solidFill>
                  <a:schemeClr val="tx1"/>
                </a:solidFill>
              </a:defRPr>
            </a:lvl2pPr>
            <a:lvl3pP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p:txBody>
      </p:sp>
      <p:sp>
        <p:nvSpPr>
          <p:cNvPr id="11" name="Chart Placeholder 10"/>
          <p:cNvSpPr>
            <a:spLocks noGrp="1"/>
          </p:cNvSpPr>
          <p:nvPr>
            <p:ph type="chart" sz="quarter" idx="15" hasCustomPrompt="1"/>
          </p:nvPr>
        </p:nvSpPr>
        <p:spPr>
          <a:xfrm>
            <a:off x="3518101" y="1089025"/>
            <a:ext cx="5212754" cy="3060700"/>
          </a:xfrm>
        </p:spPr>
        <p:txBody>
          <a:bodyPr tIns="108000"/>
          <a:lstStyle>
            <a:lvl1pPr marL="0" indent="0" algn="ctr">
              <a:buNone/>
              <a:defRPr sz="750">
                <a:solidFill>
                  <a:schemeClr val="accent1"/>
                </a:solidFill>
              </a:defRPr>
            </a:lvl1pPr>
          </a:lstStyle>
          <a:p>
            <a:pPr marL="0" marR="0" lvl="0" indent="0" algn="ctr" defTabSz="914400" rtl="0" eaLnBrk="1" fontAlgn="auto" latinLnBrk="0" hangingPunct="1">
              <a:lnSpc>
                <a:spcPct val="100000"/>
              </a:lnSpc>
              <a:spcBef>
                <a:spcPts val="900"/>
              </a:spcBef>
              <a:spcAft>
                <a:spcPts val="0"/>
              </a:spcAft>
              <a:buClrTx/>
              <a:buSzTx/>
              <a:buFont typeface="Arial" panose="020B0604020202020204" pitchFamily="34" charset="0"/>
              <a:buNone/>
              <a:defRPr/>
            </a:pPr>
            <a:r>
              <a:rPr lang="en-US" dirty="0"/>
              <a:t>Click </a:t>
            </a:r>
            <a:r>
              <a:rPr lang="en-US" noProof="0" dirty="0"/>
              <a:t>center</a:t>
            </a:r>
            <a:r>
              <a:rPr lang="en-US" dirty="0"/>
              <a:t> icon to insert image </a:t>
            </a:r>
            <a:r>
              <a:rPr lang="en-GB" dirty="0"/>
              <a:t>graph or chart</a:t>
            </a:r>
            <a:endParaRPr lang="en-GB" dirty="0"/>
          </a:p>
        </p:txBody>
      </p:sp>
      <p:sp>
        <p:nvSpPr>
          <p:cNvPr id="12" name="Text Placeholder 9"/>
          <p:cNvSpPr>
            <a:spLocks noGrp="1"/>
          </p:cNvSpPr>
          <p:nvPr>
            <p:ph type="body" sz="quarter" idx="16" hasCustomPrompt="1"/>
          </p:nvPr>
        </p:nvSpPr>
        <p:spPr>
          <a:xfrm>
            <a:off x="3518101" y="368828"/>
            <a:ext cx="5212751" cy="359835"/>
          </a:xfrm>
          <a:prstGeom prst="rect">
            <a:avLst/>
          </a:prstGeom>
        </p:spPr>
        <p:txBody>
          <a:bodyPr lIns="0" tIns="0" rIns="0" bIns="0" anchor="t" anchorCtr="0">
            <a:noAutofit/>
          </a:bodyPr>
          <a:lstStyle>
            <a:lvl1pPr marL="0" indent="0" algn="l">
              <a:buNone/>
              <a:defRPr sz="1050">
                <a:solidFill>
                  <a:schemeClr val="tx1"/>
                </a:solidFill>
                <a:latin typeface="+mn-lt"/>
              </a:defRPr>
            </a:lvl1pPr>
          </a:lstStyle>
          <a:p>
            <a:pPr lvl="0"/>
            <a:r>
              <a:rPr lang="en-US"/>
              <a:t>Avenir Demi 14pt lorem ipsum dolor sit </a:t>
            </a:r>
            <a:r>
              <a:rPr lang="en-US" err="1"/>
              <a:t>amet</a:t>
            </a:r>
            <a:endParaRPr lang="en-US"/>
          </a:p>
        </p:txBody>
      </p:sp>
      <p:sp>
        <p:nvSpPr>
          <p:cNvPr id="14" name="Text Placeholder 9"/>
          <p:cNvSpPr>
            <a:spLocks noGrp="1"/>
          </p:cNvSpPr>
          <p:nvPr>
            <p:ph type="body" sz="quarter" idx="17" hasCustomPrompt="1"/>
          </p:nvPr>
        </p:nvSpPr>
        <p:spPr>
          <a:xfrm>
            <a:off x="3924300" y="4513789"/>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15" name="Text Placeholder 9"/>
          <p:cNvSpPr>
            <a:spLocks noGrp="1"/>
          </p:cNvSpPr>
          <p:nvPr>
            <p:ph type="body" sz="quarter" idx="18" hasCustomPrompt="1"/>
          </p:nvPr>
        </p:nvSpPr>
        <p:spPr>
          <a:xfrm>
            <a:off x="6732983" y="4513789"/>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16" name="Text Placeholder 9"/>
          <p:cNvSpPr>
            <a:spLocks noGrp="1"/>
          </p:cNvSpPr>
          <p:nvPr>
            <p:ph type="body" sz="quarter" idx="19" hasCustomPrompt="1"/>
          </p:nvPr>
        </p:nvSpPr>
        <p:spPr>
          <a:xfrm>
            <a:off x="3924300" y="5053539"/>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17" name="Text Placeholder 9"/>
          <p:cNvSpPr>
            <a:spLocks noGrp="1"/>
          </p:cNvSpPr>
          <p:nvPr>
            <p:ph type="body" sz="quarter" idx="20" hasCustomPrompt="1"/>
          </p:nvPr>
        </p:nvSpPr>
        <p:spPr>
          <a:xfrm>
            <a:off x="6732983" y="5053539"/>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18" name="Text Placeholder 9"/>
          <p:cNvSpPr>
            <a:spLocks noGrp="1"/>
          </p:cNvSpPr>
          <p:nvPr>
            <p:ph type="body" sz="quarter" idx="21" hasCustomPrompt="1"/>
          </p:nvPr>
        </p:nvSpPr>
        <p:spPr>
          <a:xfrm>
            <a:off x="3924300" y="5593818"/>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19" name="Text Placeholder 9"/>
          <p:cNvSpPr>
            <a:spLocks noGrp="1"/>
          </p:cNvSpPr>
          <p:nvPr>
            <p:ph type="body" sz="quarter" idx="22" hasCustomPrompt="1"/>
          </p:nvPr>
        </p:nvSpPr>
        <p:spPr>
          <a:xfrm>
            <a:off x="6732983" y="5593818"/>
            <a:ext cx="1403748" cy="359835"/>
          </a:xfrm>
          <a:prstGeom prst="rect">
            <a:avLst/>
          </a:prstGeom>
        </p:spPr>
        <p:txBody>
          <a:bodyPr lIns="0" tIns="0" rIns="0" bIns="0" anchor="t" anchorCtr="0">
            <a:noAutofit/>
          </a:bodyPr>
          <a:lstStyle>
            <a:lvl1pPr marL="0" indent="0" algn="l">
              <a:buNone/>
              <a:defRPr sz="900">
                <a:solidFill>
                  <a:schemeClr val="tx1"/>
                </a:solidFill>
                <a:latin typeface="+mn-lt"/>
              </a:defRPr>
            </a:lvl1pPr>
          </a:lstStyle>
          <a:p>
            <a:pPr lvl="0"/>
            <a:r>
              <a:rPr lang="en-US"/>
              <a:t>Avenir Demi 12pt lorem ipsum dolor sit </a:t>
            </a:r>
            <a:r>
              <a:rPr lang="en-US" err="1"/>
              <a:t>amet</a:t>
            </a:r>
            <a:endParaRPr lang="en-US"/>
          </a:p>
        </p:txBody>
      </p:sp>
      <p:sp>
        <p:nvSpPr>
          <p:cNvPr id="20" name="Text Placeholder 9"/>
          <p:cNvSpPr>
            <a:spLocks noGrp="1"/>
          </p:cNvSpPr>
          <p:nvPr>
            <p:ph type="body" sz="quarter" idx="23" hasCustomPrompt="1"/>
          </p:nvPr>
        </p:nvSpPr>
        <p:spPr>
          <a:xfrm>
            <a:off x="3518101" y="4508500"/>
            <a:ext cx="162000" cy="216000"/>
          </a:xfrm>
          <a:prstGeom prst="rect">
            <a:avLst/>
          </a:prstGeom>
          <a:solidFill>
            <a:schemeClr val="accent1"/>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a</a:t>
            </a:r>
            <a:endParaRPr lang="en-US"/>
          </a:p>
        </p:txBody>
      </p:sp>
      <p:sp>
        <p:nvSpPr>
          <p:cNvPr id="21" name="Text Placeholder 9"/>
          <p:cNvSpPr>
            <a:spLocks noGrp="1"/>
          </p:cNvSpPr>
          <p:nvPr>
            <p:ph type="body" sz="quarter" idx="24" hasCustomPrompt="1"/>
          </p:nvPr>
        </p:nvSpPr>
        <p:spPr>
          <a:xfrm>
            <a:off x="3518101" y="5053475"/>
            <a:ext cx="162000" cy="216000"/>
          </a:xfrm>
          <a:prstGeom prst="rect">
            <a:avLst/>
          </a:prstGeom>
          <a:solidFill>
            <a:schemeClr val="accent2"/>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b</a:t>
            </a:r>
            <a:endParaRPr lang="en-US"/>
          </a:p>
        </p:txBody>
      </p:sp>
      <p:sp>
        <p:nvSpPr>
          <p:cNvPr id="22" name="Text Placeholder 9"/>
          <p:cNvSpPr>
            <a:spLocks noGrp="1"/>
          </p:cNvSpPr>
          <p:nvPr>
            <p:ph type="body" sz="quarter" idx="25" hasCustomPrompt="1"/>
          </p:nvPr>
        </p:nvSpPr>
        <p:spPr>
          <a:xfrm>
            <a:off x="3518101" y="5598450"/>
            <a:ext cx="162000" cy="216000"/>
          </a:xfrm>
          <a:prstGeom prst="rect">
            <a:avLst/>
          </a:prstGeom>
          <a:solidFill>
            <a:schemeClr val="accent3"/>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c</a:t>
            </a:r>
            <a:endParaRPr lang="en-US"/>
          </a:p>
        </p:txBody>
      </p:sp>
      <p:sp>
        <p:nvSpPr>
          <p:cNvPr id="23" name="Text Placeholder 9"/>
          <p:cNvSpPr>
            <a:spLocks noGrp="1"/>
          </p:cNvSpPr>
          <p:nvPr>
            <p:ph type="body" sz="quarter" idx="26" hasCustomPrompt="1"/>
          </p:nvPr>
        </p:nvSpPr>
        <p:spPr>
          <a:xfrm>
            <a:off x="6331050" y="4508500"/>
            <a:ext cx="162000" cy="216000"/>
          </a:xfrm>
          <a:prstGeom prst="rect">
            <a:avLst/>
          </a:prstGeom>
          <a:solidFill>
            <a:schemeClr val="accent4"/>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d</a:t>
            </a:r>
            <a:endParaRPr lang="en-US"/>
          </a:p>
        </p:txBody>
      </p:sp>
      <p:sp>
        <p:nvSpPr>
          <p:cNvPr id="24" name="Text Placeholder 9"/>
          <p:cNvSpPr>
            <a:spLocks noGrp="1"/>
          </p:cNvSpPr>
          <p:nvPr>
            <p:ph type="body" sz="quarter" idx="27" hasCustomPrompt="1"/>
          </p:nvPr>
        </p:nvSpPr>
        <p:spPr>
          <a:xfrm>
            <a:off x="6331050" y="5053475"/>
            <a:ext cx="162000" cy="216000"/>
          </a:xfrm>
          <a:prstGeom prst="rect">
            <a:avLst/>
          </a:prstGeom>
          <a:solidFill>
            <a:schemeClr val="accent5"/>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e</a:t>
            </a:r>
            <a:endParaRPr lang="en-US"/>
          </a:p>
        </p:txBody>
      </p:sp>
      <p:sp>
        <p:nvSpPr>
          <p:cNvPr id="25" name="Text Placeholder 9"/>
          <p:cNvSpPr>
            <a:spLocks noGrp="1"/>
          </p:cNvSpPr>
          <p:nvPr>
            <p:ph type="body" sz="quarter" idx="28" hasCustomPrompt="1"/>
          </p:nvPr>
        </p:nvSpPr>
        <p:spPr>
          <a:xfrm>
            <a:off x="6331050" y="5598450"/>
            <a:ext cx="162000" cy="216000"/>
          </a:xfrm>
          <a:prstGeom prst="rect">
            <a:avLst/>
          </a:prstGeom>
          <a:solidFill>
            <a:schemeClr val="accent6"/>
          </a:solidFill>
        </p:spPr>
        <p:txBody>
          <a:bodyPr lIns="0" tIns="0" rIns="0" bIns="0" anchor="ctr" anchorCtr="0">
            <a:noAutofit/>
          </a:bodyPr>
          <a:lstStyle>
            <a:lvl1pPr marL="0" indent="0" algn="ctr">
              <a:buNone/>
              <a:defRPr sz="900" cap="all" baseline="0">
                <a:solidFill>
                  <a:schemeClr val="bg1"/>
                </a:solidFill>
                <a:latin typeface="+mj-lt"/>
              </a:defRPr>
            </a:lvl1pPr>
          </a:lstStyle>
          <a:p>
            <a:pPr lvl="0"/>
            <a:r>
              <a:rPr lang="en-US"/>
              <a:t>f</a:t>
            </a:r>
            <a:endParaRPr lang="en-US"/>
          </a:p>
        </p:txBody>
      </p:sp>
      <p:pic>
        <p:nvPicPr>
          <p:cNvPr id="6" name="Picture Placeholder 13"/>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l="6945" t="19498" r="6909" b="15243"/>
          <a:stretch>
            <a:fillRect/>
          </a:stretch>
        </p:blipFill>
        <p:spPr>
          <a:xfrm>
            <a:off x="411362" y="6308725"/>
            <a:ext cx="1036064" cy="30976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8.jpeg"/><Relationship Id="rId17" Type="http://schemas.openxmlformats.org/officeDocument/2006/relationships/image" Target="../media/image7.png"/><Relationship Id="rId16" Type="http://schemas.openxmlformats.org/officeDocument/2006/relationships/image" Target="../media/image6.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285750"/>
            <a:ext cx="9155113" cy="911225"/>
            <a:chOff x="0" y="0"/>
            <a:chExt cx="5768" cy="635"/>
          </a:xfrm>
        </p:grpSpPr>
        <p:sp>
          <p:nvSpPr>
            <p:cNvPr id="1032" name="Rectangle 3"/>
            <p:cNvSpPr>
              <a:spLocks noChangeArrowheads="1"/>
            </p:cNvSpPr>
            <p:nvPr userDrawn="1"/>
          </p:nvSpPr>
          <p:spPr bwMode="auto">
            <a:xfrm>
              <a:off x="2" y="0"/>
              <a:ext cx="5766" cy="635"/>
            </a:xfrm>
            <a:prstGeom prst="rect">
              <a:avLst/>
            </a:prstGeom>
            <a:gradFill rotWithShape="1">
              <a:gsLst>
                <a:gs pos="0">
                  <a:schemeClr val="accent1"/>
                </a:gs>
                <a:gs pos="100000">
                  <a:schemeClr val="tx1"/>
                </a:gs>
              </a:gsLst>
              <a:lin ang="0" scaled="1"/>
            </a:gradFill>
            <a:ln>
              <a:noFill/>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zh-CN" altLang="en-US">
                <a:ea typeface="宋体" panose="02010600030101010101" pitchFamily="2" charset="-122"/>
              </a:endParaRPr>
            </a:p>
          </p:txBody>
        </p:sp>
        <p:sp>
          <p:nvSpPr>
            <p:cNvPr id="1028" name="未知"/>
            <p:cNvSpPr/>
            <p:nvPr userDrawn="1"/>
          </p:nvSpPr>
          <p:spPr bwMode="auto">
            <a:xfrm flipH="1" flipV="1">
              <a:off x="2266" y="0"/>
              <a:ext cx="3497" cy="226"/>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w="9525">
              <a:noFill/>
              <a:round/>
            </a:ln>
            <a:effectLst/>
          </p:spPr>
          <p:txBody>
            <a:bodyPr/>
            <a:lstStyle/>
            <a:p>
              <a:pPr>
                <a:defRPr/>
              </a:pPr>
              <a:endParaRPr lang="zh-CN" altLang="en-US">
                <a:ea typeface="宋体" panose="02010600030101010101" pitchFamily="2" charset="-122"/>
              </a:endParaRPr>
            </a:p>
          </p:txBody>
        </p:sp>
        <p:sp>
          <p:nvSpPr>
            <p:cNvPr id="2" name="未知"/>
            <p:cNvSpPr/>
            <p:nvPr userDrawn="1"/>
          </p:nvSpPr>
          <p:spPr bwMode="auto">
            <a:xfrm>
              <a:off x="0" y="318"/>
              <a:ext cx="3702" cy="312"/>
            </a:xfrm>
            <a:custGeom>
              <a:avLst/>
              <a:gdLst/>
              <a:ahLst/>
              <a:cxnLst>
                <a:cxn ang="0">
                  <a:pos x="45" y="590"/>
                </a:cxn>
                <a:cxn ang="0">
                  <a:pos x="1497" y="590"/>
                </a:cxn>
                <a:cxn ang="0">
                  <a:pos x="0" y="0"/>
                </a:cxn>
                <a:cxn ang="0">
                  <a:pos x="0" y="590"/>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w="9525">
              <a:noFill/>
              <a:round/>
            </a:ln>
            <a:effectLst/>
          </p:spPr>
          <p:txBody>
            <a:bodyPr/>
            <a:lstStyle/>
            <a:p>
              <a:pPr>
                <a:defRPr/>
              </a:pPr>
              <a:endParaRPr lang="zh-CN" altLang="en-US">
                <a:ea typeface="宋体" panose="02010600030101010101" pitchFamily="2" charset="-122"/>
              </a:endParaRPr>
            </a:p>
          </p:txBody>
        </p:sp>
      </p:grpSp>
      <p:sp>
        <p:nvSpPr>
          <p:cNvPr id="1030" name="Rectangle 6"/>
          <p:cNvSpPr>
            <a:spLocks noChangeArrowheads="1"/>
          </p:cNvSpPr>
          <p:nvPr/>
        </p:nvSpPr>
        <p:spPr bwMode="auto">
          <a:xfrm>
            <a:off x="0" y="0"/>
            <a:ext cx="9144000" cy="241300"/>
          </a:xfrm>
          <a:prstGeom prst="rect">
            <a:avLst/>
          </a:prstGeom>
          <a:gradFill rotWithShape="0">
            <a:gsLst>
              <a:gs pos="0">
                <a:schemeClr val="tx1"/>
              </a:gs>
              <a:gs pos="100000">
                <a:schemeClr val="tx1">
                  <a:gamma/>
                  <a:shade val="46275"/>
                  <a:invGamma/>
                </a:schemeClr>
              </a:gs>
            </a:gsLst>
            <a:lin ang="0" scaled="1"/>
          </a:gradFill>
          <a:ln w="9525">
            <a:noFill/>
            <a:miter lim="800000"/>
          </a:ln>
          <a:effectLst/>
        </p:spPr>
        <p:txBody>
          <a:bodyPr wrap="none" anchor="ctr"/>
          <a:lstStyle/>
          <a:p>
            <a:pPr>
              <a:defRPr/>
            </a:pPr>
            <a:endParaRPr lang="zh-CN" altLang="en-US">
              <a:ea typeface="宋体" panose="02010600030101010101" pitchFamily="2" charset="-122"/>
            </a:endParaRPr>
          </a:p>
        </p:txBody>
      </p:sp>
      <p:sp>
        <p:nvSpPr>
          <p:cNvPr id="1031" name="Rectangle 7"/>
          <p:cNvSpPr>
            <a:spLocks noChangeArrowheads="1"/>
          </p:cNvSpPr>
          <p:nvPr/>
        </p:nvSpPr>
        <p:spPr bwMode="auto">
          <a:xfrm>
            <a:off x="11113" y="1235075"/>
            <a:ext cx="9132887" cy="158750"/>
          </a:xfrm>
          <a:prstGeom prst="rect">
            <a:avLst/>
          </a:prstGeom>
          <a:gradFill rotWithShape="0">
            <a:gsLst>
              <a:gs pos="0">
                <a:schemeClr val="bg2"/>
              </a:gs>
              <a:gs pos="100000">
                <a:schemeClr val="bg2">
                  <a:gamma/>
                  <a:tint val="0"/>
                  <a:invGamma/>
                </a:schemeClr>
              </a:gs>
            </a:gsLst>
            <a:lin ang="5400000" scaled="1"/>
          </a:gradFill>
          <a:ln w="9525">
            <a:noFill/>
            <a:miter lim="800000"/>
          </a:ln>
          <a:effectLst/>
        </p:spPr>
        <p:txBody>
          <a:bodyPr wrap="none" anchor="ctr"/>
          <a:lstStyle/>
          <a:p>
            <a:pPr>
              <a:defRPr/>
            </a:pPr>
            <a:endParaRPr lang="zh-CN" altLang="en-US">
              <a:ea typeface="宋体" panose="02010600030101010101" pitchFamily="2" charset="-122"/>
            </a:endParaRPr>
          </a:p>
        </p:txBody>
      </p:sp>
      <p:pic>
        <p:nvPicPr>
          <p:cNvPr id="1029" name="Picture 8" descr="Untitled-1 cop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38258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Untitled-1 copy"/>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1550" y="765175"/>
            <a:ext cx="3587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a 拷贝"/>
          <p:cNvPicPr>
            <a:picLocks noChangeAspect="1" noChangeArrowheads="1"/>
          </p:cNvPicPr>
          <p:nvPr userDrawn="1"/>
        </p:nvPicPr>
        <p:blipFill>
          <a:blip r:embed="rId18">
            <a:clrChange>
              <a:clrFrom>
                <a:srgbClr val="FDFDFD"/>
              </a:clrFrom>
              <a:clrTo>
                <a:srgbClr val="FDFDFD">
                  <a:alpha val="0"/>
                </a:srgbClr>
              </a:clrTo>
            </a:clrChange>
            <a:extLst>
              <a:ext uri="{28A0092B-C50C-407E-A947-70E740481C1C}">
                <a14:useLocalDpi xmlns:a14="http://schemas.microsoft.com/office/drawing/2010/main" val="0"/>
              </a:ext>
            </a:extLst>
          </a:blip>
          <a:srcRect l="11267" r="30153" b="9283"/>
          <a:stretch>
            <a:fillRect/>
          </a:stretch>
        </p:blipFill>
        <p:spPr bwMode="auto">
          <a:xfrm>
            <a:off x="8101013" y="260350"/>
            <a:ext cx="1042987"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r" rtl="0" eaLnBrk="0" fontAlgn="base" hangingPunct="0">
        <a:spcBef>
          <a:spcPct val="0"/>
        </a:spcBef>
        <a:spcAft>
          <a:spcPct val="0"/>
        </a:spcAft>
        <a:defRPr sz="3200">
          <a:solidFill>
            <a:schemeClr val="bg1"/>
          </a:solidFill>
          <a:latin typeface="+mj-lt"/>
          <a:ea typeface="+mj-ea"/>
          <a:cs typeface="+mj-cs"/>
        </a:defRPr>
      </a:lvl1pPr>
      <a:lvl2pPr algn="r" rtl="0" eaLnBrk="0" fontAlgn="base" hangingPunct="0">
        <a:spcBef>
          <a:spcPct val="0"/>
        </a:spcBef>
        <a:spcAft>
          <a:spcPct val="0"/>
        </a:spcAft>
        <a:defRPr sz="3200">
          <a:solidFill>
            <a:schemeClr val="bg1"/>
          </a:solidFill>
          <a:latin typeface="Verdana" panose="020B0604030504040204" pitchFamily="34" charset="0"/>
        </a:defRPr>
      </a:lvl2pPr>
      <a:lvl3pPr algn="r" rtl="0" eaLnBrk="0" fontAlgn="base" hangingPunct="0">
        <a:spcBef>
          <a:spcPct val="0"/>
        </a:spcBef>
        <a:spcAft>
          <a:spcPct val="0"/>
        </a:spcAft>
        <a:defRPr sz="3200">
          <a:solidFill>
            <a:schemeClr val="bg1"/>
          </a:solidFill>
          <a:latin typeface="Verdana" panose="020B0604030504040204" pitchFamily="34" charset="0"/>
        </a:defRPr>
      </a:lvl3pPr>
      <a:lvl4pPr algn="r" rtl="0" eaLnBrk="0" fontAlgn="base" hangingPunct="0">
        <a:spcBef>
          <a:spcPct val="0"/>
        </a:spcBef>
        <a:spcAft>
          <a:spcPct val="0"/>
        </a:spcAft>
        <a:defRPr sz="3200">
          <a:solidFill>
            <a:schemeClr val="bg1"/>
          </a:solidFill>
          <a:latin typeface="Verdana" panose="020B0604030504040204" pitchFamily="34" charset="0"/>
        </a:defRPr>
      </a:lvl4pPr>
      <a:lvl5pPr algn="r" rtl="0" eaLnBrk="0" fontAlgn="base" hangingPunct="0">
        <a:spcBef>
          <a:spcPct val="0"/>
        </a:spcBef>
        <a:spcAft>
          <a:spcPct val="0"/>
        </a:spcAft>
        <a:defRPr sz="3200">
          <a:solidFill>
            <a:schemeClr val="bg1"/>
          </a:solidFill>
          <a:latin typeface="Verdana" panose="020B0604030504040204" pitchFamily="34" charset="0"/>
        </a:defRPr>
      </a:lvl5pPr>
      <a:lvl6pPr marL="457200" algn="r" rtl="0" fontAlgn="base">
        <a:spcBef>
          <a:spcPct val="0"/>
        </a:spcBef>
        <a:spcAft>
          <a:spcPct val="0"/>
        </a:spcAft>
        <a:defRPr sz="3200">
          <a:solidFill>
            <a:schemeClr val="bg1"/>
          </a:solidFill>
          <a:latin typeface="Verdana" panose="020B0604030504040204" pitchFamily="34" charset="0"/>
        </a:defRPr>
      </a:lvl6pPr>
      <a:lvl7pPr marL="914400" algn="r" rtl="0" fontAlgn="base">
        <a:spcBef>
          <a:spcPct val="0"/>
        </a:spcBef>
        <a:spcAft>
          <a:spcPct val="0"/>
        </a:spcAft>
        <a:defRPr sz="3200">
          <a:solidFill>
            <a:schemeClr val="bg1"/>
          </a:solidFill>
          <a:latin typeface="Verdana" panose="020B0604030504040204" pitchFamily="34" charset="0"/>
        </a:defRPr>
      </a:lvl7pPr>
      <a:lvl8pPr marL="1371600" algn="r" rtl="0" fontAlgn="base">
        <a:spcBef>
          <a:spcPct val="0"/>
        </a:spcBef>
        <a:spcAft>
          <a:spcPct val="0"/>
        </a:spcAft>
        <a:defRPr sz="3200">
          <a:solidFill>
            <a:schemeClr val="bg1"/>
          </a:solidFill>
          <a:latin typeface="Verdana" panose="020B0604030504040204" pitchFamily="34" charset="0"/>
        </a:defRPr>
      </a:lvl8pPr>
      <a:lvl9pPr marL="1828800" algn="r" rtl="0" fontAlgn="base">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1"/>
        </a:buClr>
        <a:buSzPct val="120000"/>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5000"/>
        <a:buFont typeface="Arial" panose="020B0604020202020204" pitchFamily="34" charset="0"/>
        <a:buChar char="–"/>
        <a:defRPr sz="2400">
          <a:solidFill>
            <a:schemeClr val="tx2"/>
          </a:solidFill>
          <a:latin typeface="+mn-lt"/>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SzPct val="75000"/>
        <a:buFont typeface="Arial" panose="020B0604020202020204" pitchFamily="34" charset="0"/>
        <a:buChar char="–"/>
        <a:defRPr sz="2000">
          <a:solidFill>
            <a:schemeClr val="tx2"/>
          </a:solidFill>
          <a:latin typeface="+mn-lt"/>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5pPr>
      <a:lvl6pPr marL="25146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6pPr>
      <a:lvl7pPr marL="29718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7pPr>
      <a:lvl8pPr marL="34290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8pPr>
      <a:lvl9pPr marL="3886200" indent="-228600" algn="l" rtl="0" fontAlgn="base">
        <a:spcBef>
          <a:spcPct val="20000"/>
        </a:spcBef>
        <a:spcAft>
          <a:spcPct val="0"/>
        </a:spcAft>
        <a:buClr>
          <a:schemeClr val="tx1"/>
        </a:buClr>
        <a:buSzPct val="80000"/>
        <a:buFont typeface="Wingdings" panose="05000000000000000000" pitchFamily="2" charset="2"/>
        <a:buChar char="§"/>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0.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2" Type="http://schemas.openxmlformats.org/officeDocument/2006/relationships/notesSlide" Target="../notesSlides/notesSlide3.xml"/><Relationship Id="rId11" Type="http://schemas.openxmlformats.org/officeDocument/2006/relationships/slideLayout" Target="../slideLayouts/slideLayout2.xml"/><Relationship Id="rId10" Type="http://schemas.openxmlformats.org/officeDocument/2006/relationships/image" Target="../media/image31.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tags" Target="../tags/tag1.xml"/><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tags" Target="../tags/tag2.xml"/><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hyperlink" Target="http://intlnet.pqilintl.net/sites/salesmarketing/marcomms/Marketing%20Image%20Bank/education.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35915" y="2636520"/>
            <a:ext cx="865314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sz="4000" dirty="0">
                <a:solidFill>
                  <a:schemeClr val="bg1"/>
                </a:solidFill>
                <a:effectLst>
                  <a:glow rad="63500">
                    <a:schemeClr val="accent1">
                      <a:satMod val="175000"/>
                      <a:alpha val="40000"/>
                    </a:schemeClr>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PQDT</a:t>
            </a:r>
            <a:r>
              <a:rPr lang="zh-CN" sz="4000" dirty="0">
                <a:solidFill>
                  <a:schemeClr val="bg1"/>
                </a:solidFill>
                <a:effectLst>
                  <a:glow rad="63500">
                    <a:schemeClr val="accent1">
                      <a:satMod val="175000"/>
                      <a:alpha val="40000"/>
                    </a:schemeClr>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带您走近</a:t>
            </a:r>
            <a:r>
              <a:rPr sz="4000" dirty="0">
                <a:solidFill>
                  <a:schemeClr val="bg1"/>
                </a:solidFill>
                <a:effectLst>
                  <a:glow rad="63500">
                    <a:schemeClr val="accent1">
                      <a:satMod val="175000"/>
                      <a:alpha val="40000"/>
                    </a:schemeClr>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rPr>
              <a:t>国外高校博硕士论文</a:t>
            </a:r>
            <a:endParaRPr sz="4000" dirty="0">
              <a:solidFill>
                <a:schemeClr val="bg1"/>
              </a:solidFill>
              <a:effectLst>
                <a:glow rad="63500">
                  <a:schemeClr val="accent1">
                    <a:satMod val="175000"/>
                    <a:alpha val="40000"/>
                  </a:schemeClr>
                </a:glow>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endParaRPr>
          </a:p>
        </p:txBody>
      </p:sp>
      <p:grpSp>
        <p:nvGrpSpPr>
          <p:cNvPr id="5123" name="Group 3"/>
          <p:cNvGrpSpPr/>
          <p:nvPr/>
        </p:nvGrpSpPr>
        <p:grpSpPr bwMode="auto">
          <a:xfrm>
            <a:off x="3851593" y="404178"/>
            <a:ext cx="5407025" cy="522287"/>
            <a:chOff x="201" y="-12"/>
            <a:chExt cx="3406" cy="329"/>
          </a:xfrm>
        </p:grpSpPr>
        <p:pic>
          <p:nvPicPr>
            <p:cNvPr id="5126" name="Picture 4" descr="a 拷贝"/>
            <p:cNvPicPr>
              <a:picLocks noChangeAspect="1" noChangeArrowheads="1"/>
            </p:cNvPicPr>
            <p:nvPr/>
          </p:nvPicPr>
          <p:blipFill>
            <a:blip r:embed="rId1">
              <a:clrChange>
                <a:clrFrom>
                  <a:srgbClr val="FDFDFD"/>
                </a:clrFrom>
                <a:clrTo>
                  <a:srgbClr val="FDFDFD">
                    <a:alpha val="0"/>
                  </a:srgbClr>
                </a:clrTo>
              </a:clrChange>
              <a:extLst>
                <a:ext uri="{28A0092B-C50C-407E-A947-70E740481C1C}">
                  <a14:useLocalDpi xmlns:a14="http://schemas.microsoft.com/office/drawing/2010/main" val="0"/>
                </a:ext>
              </a:extLst>
            </a:blip>
            <a:srcRect l="11267" r="30153" b="9283"/>
            <a:stretch>
              <a:fillRect/>
            </a:stretch>
          </p:blipFill>
          <p:spPr bwMode="auto">
            <a:xfrm>
              <a:off x="201" y="33"/>
              <a:ext cx="272"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5"/>
            <p:cNvSpPr txBox="1">
              <a:spLocks noChangeArrowheads="1"/>
            </p:cNvSpPr>
            <p:nvPr/>
          </p:nvSpPr>
          <p:spPr bwMode="auto">
            <a:xfrm>
              <a:off x="369" y="-12"/>
              <a:ext cx="3238"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zh-TW" altLang="en-US" sz="2800">
                  <a:solidFill>
                    <a:schemeClr val="bg1"/>
                  </a:solidFill>
                  <a:latin typeface="Arial" panose="020B0604020202020204" pitchFamily="34" charset="0"/>
                  <a:ea typeface="华文隶书" panose="02010800040101010101" pitchFamily="2" charset="-122"/>
                </a:rPr>
                <a:t>北京中</a:t>
              </a:r>
              <a:r>
                <a:rPr lang="zh-CN" altLang="en-US" sz="2800">
                  <a:solidFill>
                    <a:schemeClr val="bg1"/>
                  </a:solidFill>
                  <a:latin typeface="Arial" panose="020B0604020202020204" pitchFamily="34" charset="0"/>
                  <a:ea typeface="华文隶书" panose="02010800040101010101" pitchFamily="2" charset="-122"/>
                </a:rPr>
                <a:t>科进出口有限责任公司</a:t>
              </a:r>
              <a:endParaRPr lang="zh-CN" altLang="en-US" sz="2800">
                <a:solidFill>
                  <a:schemeClr val="bg1"/>
                </a:solidFill>
                <a:latin typeface="Arial" panose="020B0604020202020204" pitchFamily="34" charset="0"/>
                <a:ea typeface="华文隶书" panose="02010800040101010101" pitchFamily="2" charset="-122"/>
              </a:endParaRPr>
            </a:p>
          </p:txBody>
        </p:sp>
      </p:grpSp>
      <p:sp>
        <p:nvSpPr>
          <p:cNvPr id="5124" name="TextBox 5"/>
          <p:cNvSpPr txBox="1">
            <a:spLocks noChangeArrowheads="1"/>
          </p:cNvSpPr>
          <p:nvPr/>
        </p:nvSpPr>
        <p:spPr bwMode="auto">
          <a:xfrm>
            <a:off x="6482081" y="5000496"/>
            <a:ext cx="284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3200" dirty="0">
                <a:ea typeface="宋体" panose="02010600030101010101" pitchFamily="2" charset="-122"/>
              </a:rPr>
              <a:t> </a:t>
            </a:r>
            <a:endParaRPr lang="en-US" altLang="zh-CN" sz="2400" dirty="0">
              <a:ea typeface="宋体" panose="02010600030101010101" pitchFamily="2" charset="-122"/>
            </a:endParaRPr>
          </a:p>
        </p:txBody>
      </p:sp>
      <p:sp>
        <p:nvSpPr>
          <p:cNvPr id="5125" name="文本框 1"/>
          <p:cNvSpPr txBox="1">
            <a:spLocks noChangeArrowheads="1"/>
          </p:cNvSpPr>
          <p:nvPr/>
        </p:nvSpPr>
        <p:spPr bwMode="auto">
          <a:xfrm>
            <a:off x="6902450" y="5000625"/>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endParaRPr lang="zh-CN" altLang="en-US" sz="2800">
              <a:ea typeface="宋体" panose="02010600030101010101" pitchFamily="2" charset="-122"/>
            </a:endParaRPr>
          </a:p>
        </p:txBody>
      </p:sp>
      <p:sp>
        <p:nvSpPr>
          <p:cNvPr id="4" name="TextBox 5"/>
          <p:cNvSpPr txBox="1">
            <a:spLocks noChangeArrowheads="1"/>
          </p:cNvSpPr>
          <p:nvPr/>
        </p:nvSpPr>
        <p:spPr bwMode="auto">
          <a:xfrm>
            <a:off x="4572001" y="4941441"/>
            <a:ext cx="424688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indent="0" algn="ctr" latinLnBrk="0">
              <a:lnSpc>
                <a:spcPct val="150000"/>
              </a:lnSpc>
            </a:pPr>
            <a:r>
              <a:rPr lang="en-US" altLang="zh-CN" sz="3200" dirty="0">
                <a:ea typeface="宋体" panose="02010600030101010101" pitchFamily="2" charset="-122"/>
              </a:rPr>
              <a:t> </a:t>
            </a:r>
            <a:r>
              <a:rPr lang="zh-CN" altLang="en-US" sz="2400" dirty="0">
                <a:ea typeface="宋体" panose="02010600030101010101" pitchFamily="2" charset="-122"/>
              </a:rPr>
              <a:t>北京中科进出口有限责任公司</a:t>
            </a:r>
            <a:endParaRPr lang="zh-CN" altLang="en-US" sz="2400" dirty="0">
              <a:ea typeface="宋体" panose="02010600030101010101" pitchFamily="2" charset="-122"/>
            </a:endParaRPr>
          </a:p>
          <a:p>
            <a:pPr marL="0" indent="0" algn="ctr" latinLnBrk="0">
              <a:lnSpc>
                <a:spcPct val="150000"/>
              </a:lnSpc>
            </a:pPr>
            <a:endParaRPr lang="zh-CN" altLang="en-US" sz="2400" dirty="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864600" y="6591300"/>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a:fld id="{1EA05EDC-E2B1-43AB-8E87-6D94F8F1FA6B}" type="slidenum">
              <a:rPr lang="en-US" altLang="zh-CN" sz="800">
                <a:solidFill>
                  <a:srgbClr val="FFFFFF"/>
                </a:solidFill>
                <a:ea typeface="宋体" panose="02010600030101010101" pitchFamily="2" charset="-122"/>
                <a:sym typeface="Arial" panose="020B0604020202020204" pitchFamily="34" charset="0"/>
              </a:rPr>
            </a:fld>
            <a:endParaRPr lang="en-US" altLang="zh-CN" sz="800">
              <a:solidFill>
                <a:srgbClr val="FFFFFF"/>
              </a:solidFill>
              <a:ea typeface="宋体" panose="02010600030101010101" pitchFamily="2" charset="-122"/>
              <a:sym typeface="Arial" panose="020B0604020202020204" pitchFamily="34" charset="0"/>
            </a:endParaRPr>
          </a:p>
        </p:txBody>
      </p:sp>
      <p:sp>
        <p:nvSpPr>
          <p:cNvPr id="17411" name="Rectangle 4"/>
          <p:cNvSpPr txBox="1">
            <a:spLocks noChangeArrowheads="1"/>
          </p:cNvSpPr>
          <p:nvPr/>
        </p:nvSpPr>
        <p:spPr bwMode="auto">
          <a:xfrm>
            <a:off x="1571625" y="347663"/>
            <a:ext cx="3224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3200" b="1">
                <a:solidFill>
                  <a:schemeClr val="tx2"/>
                </a:solidFill>
                <a:latin typeface="Arial Unicode MS" panose="020B0604020202020204" pitchFamily="34" charset="-122"/>
                <a:ea typeface="Arial Unicode MS" panose="020B0604020202020204" pitchFamily="34" charset="-122"/>
              </a:rPr>
              <a:t>来自权威的学校</a:t>
            </a:r>
            <a:endParaRPr lang="zh-CN" altLang="en-US" sz="3200" b="1">
              <a:solidFill>
                <a:schemeClr val="tx2"/>
              </a:solidFill>
              <a:latin typeface="Arial Unicode MS" panose="020B0604020202020204" pitchFamily="34" charset="-122"/>
              <a:ea typeface="Arial Unicode MS" panose="020B0604020202020204" pitchFamily="34" charset="-122"/>
            </a:endParaRPr>
          </a:p>
        </p:txBody>
      </p:sp>
      <p:pic>
        <p:nvPicPr>
          <p:cNvPr id="808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4800" y="1371600"/>
            <a:ext cx="3224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648200"/>
            <a:ext cx="3200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3505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40386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4038600"/>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667000"/>
            <a:ext cx="3857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334000"/>
            <a:ext cx="3924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590800"/>
            <a:ext cx="42767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7150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505200"/>
            <a:ext cx="13811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to="" calcmode="lin" valueType="num">
                                      <p:cBhvr>
                                        <p:cTn id="7" dur="1" fill="hold"/>
                                        <p:tgtEl>
                                          <p:spTgt spid="80898"/>
                                        </p:tgtEl>
                                      </p:cBhvr>
                                    </p:anim>
                                  </p:childTnLst>
                                </p:cTn>
                              </p:par>
                              <p:par>
                                <p:cTn id="8" presetID="24" presetClass="entr" presetSubtype="0" fill="hold" nodeType="withEffect">
                                  <p:stCondLst>
                                    <p:cond delay="0"/>
                                  </p:stCondLst>
                                  <p:childTnLst>
                                    <p:set>
                                      <p:cBhvr>
                                        <p:cTn id="9" dur="1" fill="hold">
                                          <p:stCondLst>
                                            <p:cond delay="0"/>
                                          </p:stCondLst>
                                        </p:cTn>
                                        <p:tgtEl>
                                          <p:spTgt spid="80900"/>
                                        </p:tgtEl>
                                        <p:attrNameLst>
                                          <p:attrName>style.visibility</p:attrName>
                                        </p:attrNameLst>
                                      </p:cBhvr>
                                      <p:to>
                                        <p:strVal val="visible"/>
                                      </p:to>
                                    </p:set>
                                    <p:anim to="" calcmode="lin" valueType="num">
                                      <p:cBhvr>
                                        <p:cTn id="10" dur="1" fill="hold"/>
                                        <p:tgtEl>
                                          <p:spTgt spid="80900"/>
                                        </p:tgtEl>
                                      </p:cBhvr>
                                    </p:anim>
                                  </p:childTnLst>
                                </p:cTn>
                              </p:par>
                              <p:par>
                                <p:cTn id="11" presetID="24" presetClass="entr" presetSubtype="0" fill="hold" nodeType="withEffect">
                                  <p:stCondLst>
                                    <p:cond delay="0"/>
                                  </p:stCondLst>
                                  <p:childTnLst>
                                    <p:set>
                                      <p:cBhvr>
                                        <p:cTn id="12" dur="1" fill="hold">
                                          <p:stCondLst>
                                            <p:cond delay="0"/>
                                          </p:stCondLst>
                                        </p:cTn>
                                        <p:tgtEl>
                                          <p:spTgt spid="80903"/>
                                        </p:tgtEl>
                                        <p:attrNameLst>
                                          <p:attrName>style.visibility</p:attrName>
                                        </p:attrNameLst>
                                      </p:cBhvr>
                                      <p:to>
                                        <p:strVal val="visible"/>
                                      </p:to>
                                    </p:set>
                                    <p:anim to="" calcmode="lin" valueType="num">
                                      <p:cBhvr>
                                        <p:cTn id="13" dur="1" fill="hold"/>
                                        <p:tgtEl>
                                          <p:spTgt spid="80903"/>
                                        </p:tgtEl>
                                      </p:cBhvr>
                                    </p:anim>
                                  </p:childTnLst>
                                </p:cTn>
                              </p:par>
                              <p:par>
                                <p:cTn id="14" presetID="24" presetClass="entr" presetSubtype="0" fill="hold" nodeType="withEffect">
                                  <p:stCondLst>
                                    <p:cond delay="0"/>
                                  </p:stCondLst>
                                  <p:childTnLst>
                                    <p:set>
                                      <p:cBhvr>
                                        <p:cTn id="15" dur="1" fill="hold">
                                          <p:stCondLst>
                                            <p:cond delay="0"/>
                                          </p:stCondLst>
                                        </p:cTn>
                                        <p:tgtEl>
                                          <p:spTgt spid="80905"/>
                                        </p:tgtEl>
                                        <p:attrNameLst>
                                          <p:attrName>style.visibility</p:attrName>
                                        </p:attrNameLst>
                                      </p:cBhvr>
                                      <p:to>
                                        <p:strVal val="visible"/>
                                      </p:to>
                                    </p:set>
                                    <p:anim to="" calcmode="lin" valueType="num">
                                      <p:cBhvr>
                                        <p:cTn id="16" dur="1" fill="hold"/>
                                        <p:tgtEl>
                                          <p:spTgt spid="80905"/>
                                        </p:tgtEl>
                                      </p:cBhvr>
                                    </p:anim>
                                  </p:childTnLst>
                                </p:cTn>
                              </p:par>
                              <p:par>
                                <p:cTn id="17" presetID="24" presetClass="entr" presetSubtype="0" fill="hold" nodeType="withEffect">
                                  <p:stCondLst>
                                    <p:cond delay="0"/>
                                  </p:stCondLst>
                                  <p:childTnLst>
                                    <p:set>
                                      <p:cBhvr>
                                        <p:cTn id="18" dur="1" fill="hold">
                                          <p:stCondLst>
                                            <p:cond delay="0"/>
                                          </p:stCondLst>
                                        </p:cTn>
                                        <p:tgtEl>
                                          <p:spTgt spid="80907"/>
                                        </p:tgtEl>
                                        <p:attrNameLst>
                                          <p:attrName>style.visibility</p:attrName>
                                        </p:attrNameLst>
                                      </p:cBhvr>
                                      <p:to>
                                        <p:strVal val="visible"/>
                                      </p:to>
                                    </p:set>
                                    <p:anim to="" calcmode="lin" valueType="num">
                                      <p:cBhvr>
                                        <p:cTn id="19" dur="1" fill="hold"/>
                                        <p:tgtEl>
                                          <p:spTgt spid="80907"/>
                                        </p:tgtEl>
                                      </p:cBhvr>
                                    </p:anim>
                                  </p:childTnLst>
                                </p:cTn>
                              </p:par>
                              <p:par>
                                <p:cTn id="20" presetID="24" presetClass="entr" presetSubtype="0" fill="hold" nodeType="withEffect">
                                  <p:stCondLst>
                                    <p:cond delay="0"/>
                                  </p:stCondLst>
                                  <p:childTnLst>
                                    <p:set>
                                      <p:cBhvr>
                                        <p:cTn id="21" dur="1" fill="hold">
                                          <p:stCondLst>
                                            <p:cond delay="0"/>
                                          </p:stCondLst>
                                        </p:cTn>
                                        <p:tgtEl>
                                          <p:spTgt spid="80901"/>
                                        </p:tgtEl>
                                        <p:attrNameLst>
                                          <p:attrName>style.visibility</p:attrName>
                                        </p:attrNameLst>
                                      </p:cBhvr>
                                      <p:to>
                                        <p:strVal val="visible"/>
                                      </p:to>
                                    </p:set>
                                    <p:anim to="" calcmode="lin" valueType="num">
                                      <p:cBhvr>
                                        <p:cTn id="22" dur="1" fill="hold"/>
                                        <p:tgtEl>
                                          <p:spTgt spid="80901"/>
                                        </p:tgtEl>
                                      </p:cBhvr>
                                    </p:anim>
                                  </p:childTnLst>
                                </p:cTn>
                              </p:par>
                              <p:par>
                                <p:cTn id="23" presetID="24" presetClass="entr" presetSubtype="0" fill="hold" nodeType="withEffect">
                                  <p:stCondLst>
                                    <p:cond delay="0"/>
                                  </p:stCondLst>
                                  <p:childTnLst>
                                    <p:set>
                                      <p:cBhvr>
                                        <p:cTn id="24" dur="1" fill="hold">
                                          <p:stCondLst>
                                            <p:cond delay="0"/>
                                          </p:stCondLst>
                                        </p:cTn>
                                        <p:tgtEl>
                                          <p:spTgt spid="80902"/>
                                        </p:tgtEl>
                                        <p:attrNameLst>
                                          <p:attrName>style.visibility</p:attrName>
                                        </p:attrNameLst>
                                      </p:cBhvr>
                                      <p:to>
                                        <p:strVal val="visible"/>
                                      </p:to>
                                    </p:set>
                                    <p:anim to="" calcmode="lin" valueType="num">
                                      <p:cBhvr>
                                        <p:cTn id="25" dur="1" fill="hold"/>
                                        <p:tgtEl>
                                          <p:spTgt spid="80902"/>
                                        </p:tgtEl>
                                      </p:cBhvr>
                                    </p:anim>
                                  </p:childTnLst>
                                </p:cTn>
                              </p:par>
                              <p:par>
                                <p:cTn id="26" presetID="24" presetClass="entr" presetSubtype="0" fill="hold" nodeType="withEffect">
                                  <p:stCondLst>
                                    <p:cond delay="0"/>
                                  </p:stCondLst>
                                  <p:childTnLst>
                                    <p:set>
                                      <p:cBhvr>
                                        <p:cTn id="27" dur="1" fill="hold">
                                          <p:stCondLst>
                                            <p:cond delay="0"/>
                                          </p:stCondLst>
                                        </p:cTn>
                                        <p:tgtEl>
                                          <p:spTgt spid="80899"/>
                                        </p:tgtEl>
                                        <p:attrNameLst>
                                          <p:attrName>style.visibility</p:attrName>
                                        </p:attrNameLst>
                                      </p:cBhvr>
                                      <p:to>
                                        <p:strVal val="visible"/>
                                      </p:to>
                                    </p:set>
                                    <p:anim to="" calcmode="lin" valueType="num">
                                      <p:cBhvr>
                                        <p:cTn id="28" dur="1" fill="hold"/>
                                        <p:tgtEl>
                                          <p:spTgt spid="80899"/>
                                        </p:tgtEl>
                                      </p:cBhvr>
                                    </p:anim>
                                  </p:childTnLst>
                                </p:cTn>
                              </p:par>
                              <p:par>
                                <p:cTn id="29" presetID="24" presetClass="entr" presetSubtype="0" fill="hold" nodeType="withEffect">
                                  <p:stCondLst>
                                    <p:cond delay="0"/>
                                  </p:stCondLst>
                                  <p:childTnLst>
                                    <p:set>
                                      <p:cBhvr>
                                        <p:cTn id="30" dur="1" fill="hold">
                                          <p:stCondLst>
                                            <p:cond delay="0"/>
                                          </p:stCondLst>
                                        </p:cTn>
                                        <p:tgtEl>
                                          <p:spTgt spid="80906"/>
                                        </p:tgtEl>
                                        <p:attrNameLst>
                                          <p:attrName>style.visibility</p:attrName>
                                        </p:attrNameLst>
                                      </p:cBhvr>
                                      <p:to>
                                        <p:strVal val="visible"/>
                                      </p:to>
                                    </p:set>
                                    <p:anim to="" calcmode="lin" valueType="num">
                                      <p:cBhvr>
                                        <p:cTn id="31" dur="1" fill="hold"/>
                                        <p:tgtEl>
                                          <p:spTgt spid="80906"/>
                                        </p:tgtEl>
                                      </p:cBhvr>
                                    </p:anim>
                                  </p:childTnLst>
                                </p:cTn>
                              </p:par>
                              <p:par>
                                <p:cTn id="32" presetID="24" presetClass="entr" presetSubtype="0" fill="hold" nodeType="withEffect">
                                  <p:stCondLst>
                                    <p:cond delay="0"/>
                                  </p:stCondLst>
                                  <p:childTnLst>
                                    <p:set>
                                      <p:cBhvr>
                                        <p:cTn id="33" dur="1" fill="hold">
                                          <p:stCondLst>
                                            <p:cond delay="0"/>
                                          </p:stCondLst>
                                        </p:cTn>
                                        <p:tgtEl>
                                          <p:spTgt spid="80904"/>
                                        </p:tgtEl>
                                        <p:attrNameLst>
                                          <p:attrName>style.visibility</p:attrName>
                                        </p:attrNameLst>
                                      </p:cBhvr>
                                      <p:to>
                                        <p:strVal val="visible"/>
                                      </p:to>
                                    </p:set>
                                    <p:anim to="" calcmode="lin" valueType="num">
                                      <p:cBhvr>
                                        <p:cTn id="34" dur="1" fill="hold"/>
                                        <p:tgtEl>
                                          <p:spTgt spid="8090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学校机构"/>
          <p:cNvPicPr/>
          <p:nvPr/>
        </p:nvPicPr>
        <p:blipFill>
          <a:blip r:embed="rId1"/>
          <a:stretch>
            <a:fillRect/>
          </a:stretch>
        </p:blipFill>
        <p:spPr>
          <a:xfrm>
            <a:off x="0" y="1146810"/>
            <a:ext cx="9144000" cy="5683250"/>
          </a:xfrm>
          <a:prstGeom prst="rect">
            <a:avLst/>
          </a:prstGeom>
        </p:spPr>
      </p:pic>
      <p:sp>
        <p:nvSpPr>
          <p:cNvPr id="38915"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endParaRPr lang="zh-CN" altLang="en-US" sz="2800">
              <a:ea typeface="宋体" panose="02010600030101010101" pitchFamily="2" charset="-122"/>
            </a:endParaRPr>
          </a:p>
        </p:txBody>
      </p:sp>
      <p:sp>
        <p:nvSpPr>
          <p:cNvPr id="38916" name="TextBox 6"/>
          <p:cNvSpPr txBox="1">
            <a:spLocks noChangeArrowheads="1"/>
          </p:cNvSpPr>
          <p:nvPr/>
        </p:nvSpPr>
        <p:spPr bwMode="auto">
          <a:xfrm>
            <a:off x="3851593" y="5229225"/>
            <a:ext cx="18084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1600">
                <a:ln w="9525" cmpd="sng">
                  <a:solidFill>
                    <a:srgbClr val="FF0000"/>
                  </a:solidFill>
                  <a:prstDash val="solid"/>
                </a:ln>
                <a:solidFill>
                  <a:srgbClr val="70AD47">
                    <a:tint val="1000"/>
                  </a:srgbClr>
                </a:solidFill>
                <a:effectLst/>
              </a:rPr>
              <a:t>针对知名高校论文</a:t>
            </a:r>
            <a:endParaRPr lang="zh-CN" altLang="en-US">
              <a:solidFill>
                <a:srgbClr val="FF0000"/>
              </a:solidFill>
              <a:ea typeface="宋体" panose="02010600030101010101" pitchFamily="2" charset="-122"/>
            </a:endParaRPr>
          </a:p>
        </p:txBody>
      </p:sp>
      <p:cxnSp>
        <p:nvCxnSpPr>
          <p:cNvPr id="38917" name="直接箭头连接符 5"/>
          <p:cNvCxnSpPr>
            <a:cxnSpLocks noChangeShapeType="1"/>
          </p:cNvCxnSpPr>
          <p:nvPr/>
        </p:nvCxnSpPr>
        <p:spPr bwMode="auto">
          <a:xfrm flipH="1">
            <a:off x="1475740" y="1628775"/>
            <a:ext cx="1296035" cy="288036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5" name="文本框 4"/>
          <p:cNvSpPr txBox="1"/>
          <p:nvPr/>
        </p:nvSpPr>
        <p:spPr>
          <a:xfrm>
            <a:off x="3780155" y="1701165"/>
            <a:ext cx="2115185" cy="3681730"/>
          </a:xfrm>
          <a:prstGeom prst="rect">
            <a:avLst/>
          </a:prstGeom>
          <a:noFill/>
        </p:spPr>
        <p:txBody>
          <a:bodyPr wrap="square" rtlCol="0">
            <a:spAutoFit/>
          </a:bodyPr>
          <a:p>
            <a:pPr marL="0" indent="0" latinLnBrk="0">
              <a:lnSpc>
                <a:spcPts val="2000"/>
              </a:lnSpc>
            </a:pPr>
            <a:r>
              <a:rPr lang="en-US" sz="1400">
                <a:solidFill>
                  <a:srgbClr val="FF0000"/>
                </a:solidFill>
                <a:sym typeface="+mn-ea"/>
              </a:rPr>
              <a:t>QS</a:t>
            </a:r>
            <a:r>
              <a:rPr sz="1400">
                <a:solidFill>
                  <a:srgbClr val="FF0000"/>
                </a:solidFill>
              </a:rPr>
              <a:t>3</a:t>
            </a:r>
            <a:endParaRPr sz="1400">
              <a:solidFill>
                <a:srgbClr val="FF0000"/>
              </a:solidFill>
            </a:endParaRPr>
          </a:p>
          <a:p>
            <a:pPr marL="0" indent="0" latinLnBrk="0">
              <a:lnSpc>
                <a:spcPts val="2000"/>
              </a:lnSpc>
            </a:pPr>
            <a:r>
              <a:rPr lang="en-US" sz="1400">
                <a:solidFill>
                  <a:srgbClr val="FF0000"/>
                </a:solidFill>
              </a:rPr>
              <a:t>        QS</a:t>
            </a:r>
            <a:r>
              <a:rPr sz="1400">
                <a:solidFill>
                  <a:srgbClr val="FF0000"/>
                </a:solidFill>
              </a:rPr>
              <a:t>34</a:t>
            </a:r>
            <a:endParaRPr sz="1400">
              <a:solidFill>
                <a:srgbClr val="FF0000"/>
              </a:solidFill>
            </a:endParaRPr>
          </a:p>
          <a:p>
            <a:pPr marL="0" indent="0" latinLnBrk="0">
              <a:lnSpc>
                <a:spcPts val="2000"/>
              </a:lnSpc>
            </a:pPr>
            <a:r>
              <a:rPr lang="en-US" sz="1400">
                <a:solidFill>
                  <a:srgbClr val="FF0000"/>
                </a:solidFill>
                <a:sym typeface="+mn-ea"/>
              </a:rPr>
              <a:t>QS</a:t>
            </a:r>
            <a:r>
              <a:rPr sz="1400">
                <a:solidFill>
                  <a:srgbClr val="FF0000"/>
                </a:solidFill>
              </a:rPr>
              <a:t>25</a:t>
            </a:r>
            <a:endParaRPr sz="1400">
              <a:solidFill>
                <a:srgbClr val="FF0000"/>
              </a:solidFill>
            </a:endParaRPr>
          </a:p>
          <a:p>
            <a:pPr marL="0" indent="0" latinLnBrk="0">
              <a:lnSpc>
                <a:spcPts val="2000"/>
              </a:lnSpc>
            </a:pPr>
            <a:r>
              <a:rPr lang="en-US" sz="1400">
                <a:solidFill>
                  <a:srgbClr val="FF0000"/>
                </a:solidFill>
                <a:sym typeface="+mn-ea"/>
              </a:rPr>
              <a:t>                         QS</a:t>
            </a:r>
            <a:r>
              <a:rPr sz="1400">
                <a:solidFill>
                  <a:srgbClr val="FF0000"/>
                </a:solidFill>
              </a:rPr>
              <a:t>28</a:t>
            </a:r>
            <a:endParaRPr sz="1400">
              <a:solidFill>
                <a:srgbClr val="FF0000"/>
              </a:solidFill>
            </a:endParaRPr>
          </a:p>
          <a:p>
            <a:pPr marL="0" indent="0" latinLnBrk="0">
              <a:lnSpc>
                <a:spcPts val="2000"/>
              </a:lnSpc>
            </a:pPr>
            <a:r>
              <a:rPr lang="en-US" sz="1400">
                <a:solidFill>
                  <a:srgbClr val="FF0000"/>
                </a:solidFill>
                <a:sym typeface="+mn-ea"/>
              </a:rPr>
              <a:t>          QS</a:t>
            </a:r>
            <a:r>
              <a:rPr sz="1400">
                <a:solidFill>
                  <a:srgbClr val="FF0000"/>
                </a:solidFill>
              </a:rPr>
              <a:t>27</a:t>
            </a:r>
            <a:endParaRPr sz="1400">
              <a:solidFill>
                <a:srgbClr val="FF0000"/>
              </a:solidFill>
            </a:endParaRPr>
          </a:p>
          <a:p>
            <a:pPr marL="0" indent="0" latinLnBrk="0">
              <a:lnSpc>
                <a:spcPts val="2000"/>
              </a:lnSpc>
            </a:pPr>
            <a:r>
              <a:rPr lang="en-US" sz="1400">
                <a:solidFill>
                  <a:srgbClr val="FF0000"/>
                </a:solidFill>
                <a:sym typeface="+mn-ea"/>
              </a:rPr>
              <a:t>              QS</a:t>
            </a:r>
            <a:r>
              <a:rPr sz="1400">
                <a:solidFill>
                  <a:srgbClr val="FF0000"/>
                </a:solidFill>
              </a:rPr>
              <a:t>44</a:t>
            </a:r>
            <a:endParaRPr sz="1400">
              <a:solidFill>
                <a:srgbClr val="FF0000"/>
              </a:solidFill>
            </a:endParaRPr>
          </a:p>
          <a:p>
            <a:pPr marL="0" indent="0" latinLnBrk="0">
              <a:lnSpc>
                <a:spcPts val="2000"/>
              </a:lnSpc>
            </a:pPr>
            <a:r>
              <a:rPr lang="en-US" sz="1400">
                <a:solidFill>
                  <a:srgbClr val="FF0000"/>
                </a:solidFill>
                <a:sym typeface="+mn-ea"/>
              </a:rPr>
              <a:t>    QS</a:t>
            </a:r>
            <a:r>
              <a:rPr sz="1400">
                <a:solidFill>
                  <a:srgbClr val="FF0000"/>
                </a:solidFill>
              </a:rPr>
              <a:t>80</a:t>
            </a:r>
            <a:endParaRPr sz="1400">
              <a:solidFill>
                <a:srgbClr val="FF0000"/>
              </a:solidFill>
            </a:endParaRPr>
          </a:p>
          <a:p>
            <a:pPr marL="0" indent="0" latinLnBrk="0">
              <a:lnSpc>
                <a:spcPts val="2000"/>
              </a:lnSpc>
            </a:pPr>
            <a:r>
              <a:rPr lang="en-US" sz="1400">
                <a:solidFill>
                  <a:srgbClr val="FF0000"/>
                </a:solidFill>
                <a:sym typeface="+mn-ea"/>
              </a:rPr>
              <a:t>            QS</a:t>
            </a:r>
            <a:r>
              <a:rPr sz="1400">
                <a:solidFill>
                  <a:srgbClr val="FF0000"/>
                </a:solidFill>
              </a:rPr>
              <a:t>317</a:t>
            </a:r>
            <a:endParaRPr sz="1400">
              <a:solidFill>
                <a:srgbClr val="FF0000"/>
              </a:solidFill>
            </a:endParaRPr>
          </a:p>
          <a:p>
            <a:pPr marL="0" indent="0" latinLnBrk="0">
              <a:lnSpc>
                <a:spcPts val="2000"/>
              </a:lnSpc>
            </a:pPr>
            <a:r>
              <a:rPr lang="en-US" sz="1400">
                <a:solidFill>
                  <a:srgbClr val="FF0000"/>
                </a:solidFill>
                <a:sym typeface="+mn-ea"/>
              </a:rPr>
              <a:t>   QS</a:t>
            </a:r>
            <a:r>
              <a:rPr sz="1400">
                <a:solidFill>
                  <a:srgbClr val="FF0000"/>
                </a:solidFill>
              </a:rPr>
              <a:t>185</a:t>
            </a:r>
            <a:endParaRPr sz="1400">
              <a:solidFill>
                <a:srgbClr val="FF0000"/>
              </a:solidFill>
            </a:endParaRPr>
          </a:p>
          <a:p>
            <a:pPr marL="0" indent="0" latinLnBrk="0">
              <a:lnSpc>
                <a:spcPts val="2000"/>
              </a:lnSpc>
            </a:pPr>
            <a:r>
              <a:rPr lang="en-US" sz="1400">
                <a:solidFill>
                  <a:srgbClr val="FF0000"/>
                </a:solidFill>
                <a:sym typeface="+mn-ea"/>
              </a:rPr>
              <a:t>               QS</a:t>
            </a:r>
            <a:r>
              <a:rPr sz="1400">
                <a:solidFill>
                  <a:srgbClr val="FF0000"/>
                </a:solidFill>
              </a:rPr>
              <a:t>164</a:t>
            </a:r>
            <a:endParaRPr sz="1400">
              <a:solidFill>
                <a:srgbClr val="FF0000"/>
              </a:solidFill>
            </a:endParaRPr>
          </a:p>
          <a:p>
            <a:pPr marL="0" indent="0" latinLnBrk="0">
              <a:lnSpc>
                <a:spcPts val="2000"/>
              </a:lnSpc>
            </a:pPr>
            <a:r>
              <a:rPr lang="en-US" sz="1400">
                <a:solidFill>
                  <a:srgbClr val="FF0000"/>
                </a:solidFill>
                <a:sym typeface="+mn-ea"/>
              </a:rPr>
              <a:t>    QS</a:t>
            </a:r>
            <a:r>
              <a:rPr sz="1400">
                <a:solidFill>
                  <a:srgbClr val="FF0000"/>
                </a:solidFill>
              </a:rPr>
              <a:t>262</a:t>
            </a:r>
            <a:endParaRPr sz="1400">
              <a:solidFill>
                <a:srgbClr val="FF0000"/>
              </a:solidFill>
            </a:endParaRPr>
          </a:p>
          <a:p>
            <a:pPr marL="0" indent="0" latinLnBrk="0">
              <a:lnSpc>
                <a:spcPts val="2000"/>
              </a:lnSpc>
            </a:pPr>
            <a:r>
              <a:rPr lang="en-US" sz="1400">
                <a:solidFill>
                  <a:srgbClr val="FF0000"/>
                </a:solidFill>
                <a:sym typeface="+mn-ea"/>
              </a:rPr>
              <a:t>                QS</a:t>
            </a:r>
            <a:r>
              <a:rPr sz="1400">
                <a:solidFill>
                  <a:srgbClr val="FF0000"/>
                </a:solidFill>
              </a:rPr>
              <a:t>83</a:t>
            </a:r>
            <a:endParaRPr sz="1400">
              <a:solidFill>
                <a:srgbClr val="FF0000"/>
              </a:solidFill>
            </a:endParaRPr>
          </a:p>
          <a:p>
            <a:pPr marL="0" indent="0" latinLnBrk="0">
              <a:lnSpc>
                <a:spcPts val="2000"/>
              </a:lnSpc>
            </a:pPr>
            <a:r>
              <a:rPr lang="en-US" sz="1400">
                <a:solidFill>
                  <a:srgbClr val="FF0000"/>
                </a:solidFill>
                <a:sym typeface="+mn-ea"/>
              </a:rPr>
              <a:t>QS</a:t>
            </a:r>
            <a:r>
              <a:rPr sz="1400">
                <a:solidFill>
                  <a:srgbClr val="FF0000"/>
                </a:solidFill>
              </a:rPr>
              <a:t>20</a:t>
            </a:r>
            <a:endParaRPr sz="1400">
              <a:solidFill>
                <a:srgbClr val="FF0000"/>
              </a:solidFill>
            </a:endParaRPr>
          </a:p>
          <a:p>
            <a:pPr marL="0" indent="0" latinLnBrk="0">
              <a:lnSpc>
                <a:spcPts val="2000"/>
              </a:lnSpc>
            </a:pPr>
            <a:r>
              <a:rPr lang="en-US" sz="1400">
                <a:solidFill>
                  <a:srgbClr val="FF0000"/>
                </a:solidFill>
                <a:sym typeface="+mn-ea"/>
              </a:rPr>
              <a:t>            QS</a:t>
            </a:r>
            <a:r>
              <a:rPr sz="1400">
                <a:solidFill>
                  <a:srgbClr val="FF0000"/>
                </a:solidFill>
              </a:rPr>
              <a:t>53</a:t>
            </a:r>
            <a:endParaRPr lang="zh-CN" altLang="en-US" sz="1400">
              <a:solidFill>
                <a:srgbClr val="FF0000"/>
              </a:solidFill>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txBox="1">
            <a:spLocks noChangeArrowheads="1"/>
          </p:cNvSpPr>
          <p:nvPr/>
        </p:nvSpPr>
        <p:spPr bwMode="auto">
          <a:xfrm>
            <a:off x="1270000" y="260350"/>
            <a:ext cx="327818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zh-CN" sz="3200" b="1">
                <a:solidFill>
                  <a:schemeClr val="tx2"/>
                </a:solidFill>
                <a:latin typeface="Arial Unicode MS" panose="020B0604020202020204" pitchFamily="34" charset="-122"/>
                <a:ea typeface="Arial Unicode MS" panose="020B0604020202020204" pitchFamily="34" charset="-122"/>
              </a:rPr>
              <a:t>PQDT</a:t>
            </a:r>
            <a:r>
              <a:rPr lang="zh-CN" altLang="en-US" sz="3200" b="1">
                <a:solidFill>
                  <a:schemeClr val="tx2"/>
                </a:solidFill>
                <a:latin typeface="Arial Unicode MS" panose="020B0604020202020204" pitchFamily="34" charset="-122"/>
                <a:ea typeface="Arial Unicode MS" panose="020B0604020202020204" pitchFamily="34" charset="-122"/>
              </a:rPr>
              <a:t>内容构成</a:t>
            </a:r>
            <a:endParaRPr lang="zh-CN" altLang="en-US" sz="3200" b="1">
              <a:solidFill>
                <a:schemeClr val="tx2"/>
              </a:solidFill>
              <a:latin typeface="Arial Unicode MS" panose="020B0604020202020204" pitchFamily="34" charset="-122"/>
              <a:ea typeface="Arial Unicode MS" panose="020B0604020202020204" pitchFamily="34" charset="-122"/>
            </a:endParaRPr>
          </a:p>
        </p:txBody>
      </p:sp>
      <p:graphicFrame>
        <p:nvGraphicFramePr>
          <p:cNvPr id="6" name="Diagram 5"/>
          <p:cNvGraphicFramePr/>
          <p:nvPr/>
        </p:nvGraphicFramePr>
        <p:xfrm>
          <a:off x="1142606" y="1484784"/>
          <a:ext cx="6705600" cy="4572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400"/>
                                        <p:tgtEl>
                                          <p:spTgt spid="6"/>
                                        </p:tgtEl>
                                      </p:cBhvr>
                                    </p:animEffect>
                                    <p:anim calcmode="lin" valueType="num">
                                      <p:cBhvr>
                                        <p:cTn id="8" dur="1400" fill="hold"/>
                                        <p:tgtEl>
                                          <p:spTgt spid="6"/>
                                        </p:tgtEl>
                                        <p:attrNameLst>
                                          <p:attrName>ppt_x</p:attrName>
                                        </p:attrNameLst>
                                      </p:cBhvr>
                                      <p:tavLst>
                                        <p:tav tm="0">
                                          <p:val>
                                            <p:strVal val="#ppt_x"/>
                                          </p:val>
                                        </p:tav>
                                        <p:tav tm="100000">
                                          <p:val>
                                            <p:strVal val="#ppt_x"/>
                                          </p:val>
                                        </p:tav>
                                      </p:tavLst>
                                    </p:anim>
                                    <p:anim calcmode="lin" valueType="num">
                                      <p:cBhvr>
                                        <p:cTn id="9" dur="14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563688" y="333375"/>
            <a:ext cx="6016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zh-CN" altLang="en-US" sz="2800" kern="0">
                <a:solidFill>
                  <a:schemeClr val="bg1"/>
                </a:solidFill>
                <a:latin typeface="+mj-lt"/>
                <a:ea typeface="宋体" panose="02010600030101010101" pitchFamily="2" charset="-122"/>
                <a:cs typeface="+mj-cs"/>
              </a:rPr>
              <a:t>学科分布情况</a:t>
            </a:r>
            <a:endParaRPr lang="zh-CN" altLang="en-US" sz="4000">
              <a:solidFill>
                <a:schemeClr val="bg1"/>
              </a:solidFill>
              <a:latin typeface="红豆幼黑体" panose="02000509000000000000" charset="-122"/>
              <a:ea typeface="汉仪铁山隶书繁" panose="00020600040101010101" charset="-122"/>
            </a:endParaRPr>
          </a:p>
        </p:txBody>
      </p:sp>
      <p:pic>
        <p:nvPicPr>
          <p:cNvPr id="7" name="图片 6" descr="学科分布"/>
          <p:cNvPicPr/>
          <p:nvPr>
            <p:custDataLst>
              <p:tags r:id="rId1"/>
            </p:custDataLst>
          </p:nvPr>
        </p:nvPicPr>
        <p:blipFill rotWithShape="1">
          <a:blip r:embed="rId2"/>
          <a:srcRect l="3900" t="1321" r="1207" b="3965"/>
          <a:stretch>
            <a:fillRect/>
          </a:stretch>
        </p:blipFill>
        <p:spPr>
          <a:xfrm>
            <a:off x="827449" y="1412611"/>
            <a:ext cx="8090442" cy="52863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学科"/>
          <p:cNvPicPr/>
          <p:nvPr/>
        </p:nvPicPr>
        <p:blipFill>
          <a:blip r:embed="rId1"/>
          <a:stretch>
            <a:fillRect/>
          </a:stretch>
        </p:blipFill>
        <p:spPr>
          <a:xfrm>
            <a:off x="0" y="1199515"/>
            <a:ext cx="9144000" cy="5658485"/>
          </a:xfrm>
          <a:prstGeom prst="rect">
            <a:avLst/>
          </a:prstGeom>
        </p:spPr>
      </p:pic>
      <p:sp>
        <p:nvSpPr>
          <p:cNvPr id="37891"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endParaRPr lang="zh-CN" altLang="en-US" sz="2800">
              <a:ea typeface="宋体" panose="02010600030101010101" pitchFamily="2" charset="-122"/>
            </a:endParaRPr>
          </a:p>
        </p:txBody>
      </p:sp>
      <p:sp>
        <p:nvSpPr>
          <p:cNvPr id="37892" name="TextBox 6"/>
          <p:cNvSpPr txBox="1">
            <a:spLocks noChangeArrowheads="1"/>
          </p:cNvSpPr>
          <p:nvPr/>
        </p:nvSpPr>
        <p:spPr bwMode="auto">
          <a:xfrm>
            <a:off x="3420110" y="5301615"/>
            <a:ext cx="2492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庞大结果下的学科筛选</a:t>
            </a:r>
            <a:endParaRPr lang="zh-CN" altLang="en-US">
              <a:solidFill>
                <a:srgbClr val="FF0000"/>
              </a:solidFill>
              <a:ea typeface="宋体" panose="02010600030101010101" pitchFamily="2" charset="-122"/>
            </a:endParaRPr>
          </a:p>
        </p:txBody>
      </p:sp>
      <p:cxnSp>
        <p:nvCxnSpPr>
          <p:cNvPr id="37893" name="直接箭头连接符 5"/>
          <p:cNvCxnSpPr>
            <a:cxnSpLocks noChangeShapeType="1"/>
          </p:cNvCxnSpPr>
          <p:nvPr/>
        </p:nvCxnSpPr>
        <p:spPr bwMode="auto">
          <a:xfrm flipH="1" flipV="1">
            <a:off x="1475105" y="3716655"/>
            <a:ext cx="1945005" cy="165671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cxnSp>
        <p:nvCxnSpPr>
          <p:cNvPr id="29711" name="直接箭头连接符 9"/>
          <p:cNvCxnSpPr>
            <a:cxnSpLocks noChangeShapeType="1"/>
          </p:cNvCxnSpPr>
          <p:nvPr>
            <p:custDataLst>
              <p:tags r:id="rId2"/>
            </p:custDataLst>
          </p:nvPr>
        </p:nvCxnSpPr>
        <p:spPr bwMode="auto">
          <a:xfrm>
            <a:off x="6012180" y="2204720"/>
            <a:ext cx="0" cy="273685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 name="文本框 3"/>
          <p:cNvSpPr txBox="1"/>
          <p:nvPr/>
        </p:nvSpPr>
        <p:spPr>
          <a:xfrm>
            <a:off x="4199255" y="2132965"/>
            <a:ext cx="2244090" cy="3140075"/>
          </a:xfrm>
          <a:prstGeom prst="rect">
            <a:avLst/>
          </a:prstGeom>
          <a:noFill/>
        </p:spPr>
        <p:txBody>
          <a:bodyPr wrap="square" rtlCol="0">
            <a:noAutofit/>
          </a:bodyPr>
          <a:p>
            <a:pPr marL="0" indent="0" latinLnBrk="0">
              <a:lnSpc>
                <a:spcPts val="1950"/>
              </a:lnSpc>
            </a:pPr>
            <a:r>
              <a:rPr lang="zh-CN" altLang="en-US" sz="1600">
                <a:ln w="9525" cmpd="sng">
                  <a:solidFill>
                    <a:srgbClr val="FF0000"/>
                  </a:solidFill>
                  <a:prstDash val="solid"/>
                </a:ln>
                <a:solidFill>
                  <a:srgbClr val="70AD47">
                    <a:tint val="1000"/>
                  </a:srgbClr>
                </a:solidFill>
                <a:effectLst/>
              </a:rPr>
              <a:t>电气工程</a:t>
            </a:r>
            <a:endParaRPr lang="zh-CN" altLang="en-US" sz="1600">
              <a:ln w="9525" cmpd="sng">
                <a:solidFill>
                  <a:srgbClr val="FF0000"/>
                </a:solidFill>
                <a:prstDash val="solid"/>
              </a:ln>
              <a:solidFill>
                <a:srgbClr val="70AD47">
                  <a:tint val="1000"/>
                </a:srgbClr>
              </a:solidFill>
              <a:effectLst/>
            </a:endParaRPr>
          </a:p>
          <a:p>
            <a:pPr marL="0" indent="0" latinLnBrk="0">
              <a:lnSpc>
                <a:spcPts val="1950"/>
              </a:lnSpc>
            </a:pPr>
            <a:r>
              <a:rPr lang="zh-CN" altLang="en-US" sz="1600">
                <a:ln w="9525" cmpd="sng">
                  <a:solidFill>
                    <a:srgbClr val="FF0000"/>
                  </a:solidFill>
                  <a:prstDash val="solid"/>
                </a:ln>
                <a:solidFill>
                  <a:srgbClr val="70AD47">
                    <a:tint val="1000"/>
                  </a:srgbClr>
                </a:solidFill>
                <a:effectLst/>
              </a:rPr>
              <a:t>光学</a:t>
            </a:r>
            <a:endParaRPr lang="zh-CN" altLang="en-US" sz="1600">
              <a:ln w="9525" cmpd="sng">
                <a:solidFill>
                  <a:srgbClr val="FF0000"/>
                </a:solidFill>
                <a:prstDash val="solid"/>
              </a:ln>
              <a:solidFill>
                <a:srgbClr val="70AD47">
                  <a:tint val="1000"/>
                </a:srgbClr>
              </a:solidFill>
              <a:effectLst/>
            </a:endParaRPr>
          </a:p>
          <a:p>
            <a:pPr marL="0" indent="0" latinLnBrk="0">
              <a:lnSpc>
                <a:spcPts val="1950"/>
              </a:lnSpc>
            </a:pPr>
            <a:r>
              <a:rPr lang="zh-CN" altLang="en-US" sz="1600">
                <a:ln w="9525" cmpd="sng">
                  <a:solidFill>
                    <a:srgbClr val="FF0000"/>
                  </a:solidFill>
                  <a:prstDash val="solid"/>
                </a:ln>
                <a:solidFill>
                  <a:srgbClr val="70AD47">
                    <a:tint val="1000"/>
                  </a:srgbClr>
                </a:solidFill>
                <a:effectLst/>
              </a:rPr>
              <a:t>物理</a:t>
            </a:r>
            <a:endParaRPr lang="zh-CN" altLang="en-US" sz="1600">
              <a:ln w="9525" cmpd="sng">
                <a:solidFill>
                  <a:srgbClr val="FF0000"/>
                </a:solidFill>
                <a:prstDash val="solid"/>
              </a:ln>
              <a:solidFill>
                <a:srgbClr val="70AD47">
                  <a:tint val="1000"/>
                </a:srgbClr>
              </a:solidFill>
              <a:effectLst/>
            </a:endParaRPr>
          </a:p>
          <a:p>
            <a:pPr marL="0" indent="0" latinLnBrk="0">
              <a:lnSpc>
                <a:spcPts val="1950"/>
              </a:lnSpc>
            </a:pPr>
            <a:r>
              <a:rPr lang="zh-CN" altLang="en-US" sz="1600">
                <a:ln w="9525" cmpd="sng">
                  <a:solidFill>
                    <a:srgbClr val="FF0000"/>
                  </a:solidFill>
                  <a:prstDash val="solid"/>
                </a:ln>
                <a:solidFill>
                  <a:srgbClr val="70AD47">
                    <a:tint val="1000"/>
                  </a:srgbClr>
                </a:solidFill>
                <a:effectLst/>
              </a:rPr>
              <a:t>材料科学</a:t>
            </a:r>
            <a:endParaRPr lang="zh-CN" altLang="en-US" sz="1600">
              <a:ln w="9525" cmpd="sng">
                <a:solidFill>
                  <a:srgbClr val="FF0000"/>
                </a:solidFill>
                <a:prstDash val="solid"/>
              </a:ln>
              <a:solidFill>
                <a:srgbClr val="70AD47">
                  <a:tint val="1000"/>
                </a:srgbClr>
              </a:solidFill>
              <a:effectLst/>
            </a:endParaRPr>
          </a:p>
          <a:p>
            <a:pPr marL="0" indent="0" latinLnBrk="0">
              <a:lnSpc>
                <a:spcPts val="1950"/>
              </a:lnSpc>
            </a:pPr>
            <a:r>
              <a:rPr lang="zh-CN" altLang="en-US" sz="1600">
                <a:ln w="9525" cmpd="sng">
                  <a:solidFill>
                    <a:srgbClr val="FF0000"/>
                  </a:solidFill>
                  <a:prstDash val="solid"/>
                </a:ln>
                <a:solidFill>
                  <a:srgbClr val="70AD47">
                    <a:tint val="1000"/>
                  </a:srgbClr>
                </a:solidFill>
                <a:effectLst/>
              </a:rPr>
              <a:t>化学</a:t>
            </a:r>
            <a:endParaRPr lang="zh-CN" altLang="en-US" sz="1600">
              <a:ln w="9525" cmpd="sng">
                <a:solidFill>
                  <a:srgbClr val="FF0000"/>
                </a:solidFill>
                <a:prstDash val="solid"/>
              </a:ln>
              <a:solidFill>
                <a:srgbClr val="70AD47">
                  <a:tint val="1000"/>
                </a:srgbClr>
              </a:solidFill>
              <a:effectLst/>
            </a:endParaRPr>
          </a:p>
          <a:p>
            <a:pPr marL="0" indent="0" latinLnBrk="0">
              <a:lnSpc>
                <a:spcPts val="1950"/>
              </a:lnSpc>
            </a:pPr>
            <a:r>
              <a:rPr lang="zh-CN" altLang="en-US" sz="1600">
                <a:ln w="9525" cmpd="sng">
                  <a:solidFill>
                    <a:srgbClr val="FF0000"/>
                  </a:solidFill>
                  <a:prstDash val="solid"/>
                </a:ln>
                <a:solidFill>
                  <a:srgbClr val="70AD47">
                    <a:tint val="1000"/>
                  </a:srgbClr>
                </a:solidFill>
                <a:effectLst/>
              </a:rPr>
              <a:t>机械工程</a:t>
            </a:r>
            <a:endParaRPr lang="zh-CN" altLang="en-US" sz="1600">
              <a:ln w="9525" cmpd="sng">
                <a:solidFill>
                  <a:srgbClr val="FF0000"/>
                </a:solidFill>
                <a:prstDash val="solid"/>
              </a:ln>
              <a:solidFill>
                <a:srgbClr val="70AD47">
                  <a:tint val="1000"/>
                </a:srgbClr>
              </a:solidFill>
              <a:effectLst/>
            </a:endParaRPr>
          </a:p>
          <a:p>
            <a:pPr marL="0" indent="0" latinLnBrk="0">
              <a:lnSpc>
                <a:spcPts val="1950"/>
              </a:lnSpc>
            </a:pPr>
            <a:r>
              <a:rPr lang="zh-CN" altLang="en-US" sz="1600">
                <a:ln w="9525" cmpd="sng">
                  <a:solidFill>
                    <a:srgbClr val="FF0000"/>
                  </a:solidFill>
                  <a:prstDash val="solid"/>
                </a:ln>
                <a:solidFill>
                  <a:srgbClr val="70AD47">
                    <a:tint val="1000"/>
                  </a:srgbClr>
                </a:solidFill>
                <a:effectLst/>
              </a:rPr>
              <a:t>生物医学工程</a:t>
            </a:r>
            <a:endParaRPr lang="zh-CN" altLang="en-US" sz="1600">
              <a:ln w="9525" cmpd="sng">
                <a:solidFill>
                  <a:srgbClr val="FF0000"/>
                </a:solidFill>
                <a:prstDash val="solid"/>
              </a:ln>
              <a:solidFill>
                <a:srgbClr val="70AD47">
                  <a:tint val="1000"/>
                </a:srgbClr>
              </a:solidFill>
              <a:effectLst/>
            </a:endParaRPr>
          </a:p>
          <a:p>
            <a:pPr marL="0" indent="0" latinLnBrk="0">
              <a:lnSpc>
                <a:spcPts val="1950"/>
              </a:lnSpc>
            </a:pPr>
            <a:r>
              <a:rPr lang="zh-CN" altLang="en-US" sz="1600">
                <a:ln w="9525" cmpd="sng">
                  <a:solidFill>
                    <a:srgbClr val="FF0000"/>
                  </a:solidFill>
                  <a:prstDash val="solid"/>
                </a:ln>
                <a:solidFill>
                  <a:srgbClr val="70AD47">
                    <a:tint val="1000"/>
                  </a:srgbClr>
                </a:solidFill>
                <a:effectLst/>
              </a:rPr>
              <a:t>神经科学</a:t>
            </a:r>
            <a:endParaRPr lang="zh-CN" altLang="en-US" sz="1600">
              <a:ln w="9525" cmpd="sng">
                <a:solidFill>
                  <a:srgbClr val="FF0000"/>
                </a:solidFill>
                <a:prstDash val="solid"/>
              </a:ln>
              <a:solidFill>
                <a:srgbClr val="70AD47">
                  <a:tint val="1000"/>
                </a:srgbClr>
              </a:solidFill>
              <a:effectLst/>
            </a:endParaRPr>
          </a:p>
          <a:p>
            <a:pPr marL="0" indent="0" latinLnBrk="0">
              <a:lnSpc>
                <a:spcPts val="1950"/>
              </a:lnSpc>
            </a:pPr>
            <a:r>
              <a:rPr lang="zh-CN" altLang="en-US" sz="1600">
                <a:ln w="9525" cmpd="sng">
                  <a:solidFill>
                    <a:srgbClr val="FF0000"/>
                  </a:solidFill>
                  <a:prstDash val="solid"/>
                </a:ln>
                <a:solidFill>
                  <a:srgbClr val="70AD47">
                    <a:tint val="1000"/>
                  </a:srgbClr>
                </a:solidFill>
                <a:effectLst/>
              </a:rPr>
              <a:t>工程</a:t>
            </a:r>
            <a:endParaRPr lang="zh-CN" altLang="en-US" sz="1600">
              <a:ln w="9525" cmpd="sng">
                <a:solidFill>
                  <a:srgbClr val="FF0000"/>
                </a:solidFill>
                <a:prstDash val="solid"/>
              </a:ln>
              <a:solidFill>
                <a:srgbClr val="70AD47">
                  <a:tint val="1000"/>
                </a:srgbClr>
              </a:solidFill>
              <a:effectLst/>
            </a:endParaRPr>
          </a:p>
          <a:p>
            <a:pPr marL="0" indent="0" latinLnBrk="0">
              <a:lnSpc>
                <a:spcPts val="1950"/>
              </a:lnSpc>
            </a:pPr>
            <a:r>
              <a:rPr lang="zh-CN" altLang="en-US" sz="1600">
                <a:ln w="9525" cmpd="sng">
                  <a:solidFill>
                    <a:srgbClr val="FF0000"/>
                  </a:solidFill>
                  <a:prstDash val="solid"/>
                </a:ln>
                <a:solidFill>
                  <a:srgbClr val="70AD47">
                    <a:tint val="1000"/>
                  </a:srgbClr>
                </a:solidFill>
                <a:effectLst/>
              </a:rPr>
              <a:t>能源</a:t>
            </a:r>
            <a:endParaRPr lang="zh-CN" altLang="en-US" sz="1600">
              <a:ln w="9525" cmpd="sng">
                <a:solidFill>
                  <a:srgbClr val="FF0000"/>
                </a:solidFill>
                <a:prstDash val="solid"/>
              </a:ln>
              <a:solidFill>
                <a:srgbClr val="70AD47">
                  <a:tint val="1000"/>
                </a:srgbClr>
              </a:solidFill>
              <a:effectLst/>
            </a:endParaRPr>
          </a:p>
          <a:p>
            <a:pPr marL="0" indent="0" latinLnBrk="0">
              <a:lnSpc>
                <a:spcPts val="1950"/>
              </a:lnSpc>
            </a:pPr>
            <a:r>
              <a:rPr lang="zh-CN" altLang="en-US" sz="1600">
                <a:ln w="9525" cmpd="sng">
                  <a:solidFill>
                    <a:srgbClr val="FF0000"/>
                  </a:solidFill>
                  <a:prstDash val="solid"/>
                </a:ln>
                <a:solidFill>
                  <a:srgbClr val="70AD47">
                    <a:tint val="1000"/>
                  </a:srgbClr>
                </a:solidFill>
                <a:effectLst/>
              </a:rPr>
              <a:t>物理化学</a:t>
            </a:r>
            <a:endParaRPr lang="zh-CN" altLang="en-US" sz="1600">
              <a:ln w="9525" cmpd="sng">
                <a:solidFill>
                  <a:srgbClr val="FF0000"/>
                </a:solidFill>
                <a:prstDash val="solid"/>
              </a:ln>
              <a:solidFill>
                <a:srgbClr val="70AD47">
                  <a:tint val="1000"/>
                </a:srgbClr>
              </a:solidFill>
              <a:effectLst/>
            </a:endParaRPr>
          </a:p>
          <a:p>
            <a:pPr marL="0" indent="0" latinLnBrk="0">
              <a:lnSpc>
                <a:spcPts val="1950"/>
              </a:lnSpc>
            </a:pPr>
            <a:r>
              <a:rPr lang="zh-CN" altLang="en-US" sz="1600">
                <a:ln w="9525" cmpd="sng">
                  <a:solidFill>
                    <a:srgbClr val="FF0000"/>
                  </a:solidFill>
                  <a:prstDash val="solid"/>
                </a:ln>
                <a:solidFill>
                  <a:srgbClr val="70AD47">
                    <a:tint val="1000"/>
                  </a:srgbClr>
                </a:solidFill>
                <a:effectLst/>
              </a:rPr>
              <a:t>凝聚态物理学</a:t>
            </a:r>
            <a:endParaRPr lang="zh-CN" altLang="en-US" sz="1600">
              <a:ln w="9525" cmpd="sng">
                <a:solidFill>
                  <a:srgbClr val="FF0000"/>
                </a:solidFill>
                <a:prstDash val="solid"/>
              </a:ln>
              <a:solidFill>
                <a:srgbClr val="70AD47">
                  <a:tint val="1000"/>
                </a:srgbClr>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语种"/>
          <p:cNvPicPr/>
          <p:nvPr/>
        </p:nvPicPr>
        <p:blipFill>
          <a:blip r:embed="rId1"/>
          <a:stretch>
            <a:fillRect/>
          </a:stretch>
        </p:blipFill>
        <p:spPr>
          <a:xfrm>
            <a:off x="0" y="1194435"/>
            <a:ext cx="9144000" cy="5691505"/>
          </a:xfrm>
          <a:prstGeom prst="rect">
            <a:avLst/>
          </a:prstGeom>
        </p:spPr>
      </p:pic>
      <p:sp>
        <p:nvSpPr>
          <p:cNvPr id="39939"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新平台检索结果页面</a:t>
            </a:r>
            <a:endParaRPr lang="zh-CN" altLang="en-US" sz="2800">
              <a:ea typeface="宋体" panose="02010600030101010101" pitchFamily="2" charset="-122"/>
            </a:endParaRPr>
          </a:p>
        </p:txBody>
      </p:sp>
      <p:sp>
        <p:nvSpPr>
          <p:cNvPr id="39940" name="TextBox 6"/>
          <p:cNvSpPr txBox="1">
            <a:spLocks noChangeArrowheads="1"/>
          </p:cNvSpPr>
          <p:nvPr/>
        </p:nvSpPr>
        <p:spPr bwMode="auto">
          <a:xfrm>
            <a:off x="3276600" y="1452563"/>
            <a:ext cx="241808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1600">
                <a:ln w="9525" cmpd="sng">
                  <a:solidFill>
                    <a:srgbClr val="FF0000"/>
                  </a:solidFill>
                  <a:prstDash val="solid"/>
                </a:ln>
                <a:solidFill>
                  <a:srgbClr val="70AD47">
                    <a:tint val="1000"/>
                  </a:srgbClr>
                </a:solidFill>
                <a:effectLst/>
              </a:rPr>
              <a:t>以英语为主包含多种语言</a:t>
            </a:r>
            <a:endParaRPr lang="zh-CN" altLang="en-US" sz="1600">
              <a:ln w="9525" cmpd="sng">
                <a:solidFill>
                  <a:srgbClr val="FF0000"/>
                </a:solidFill>
                <a:prstDash val="solid"/>
              </a:ln>
              <a:solidFill>
                <a:srgbClr val="70AD47">
                  <a:tint val="1000"/>
                </a:srgbClr>
              </a:solidFill>
              <a:effectLst/>
            </a:endParaRPr>
          </a:p>
        </p:txBody>
      </p:sp>
      <p:cxnSp>
        <p:nvCxnSpPr>
          <p:cNvPr id="39941" name="直接箭头连接符 5"/>
          <p:cNvCxnSpPr>
            <a:cxnSpLocks noChangeShapeType="1"/>
          </p:cNvCxnSpPr>
          <p:nvPr/>
        </p:nvCxnSpPr>
        <p:spPr bwMode="auto">
          <a:xfrm flipH="1">
            <a:off x="1475740" y="1772920"/>
            <a:ext cx="1944370" cy="410464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cxnSp>
        <p:nvCxnSpPr>
          <p:cNvPr id="39942" name="直接箭头连接符 5"/>
          <p:cNvCxnSpPr>
            <a:cxnSpLocks noChangeShapeType="1"/>
          </p:cNvCxnSpPr>
          <p:nvPr/>
        </p:nvCxnSpPr>
        <p:spPr bwMode="auto">
          <a:xfrm>
            <a:off x="4211638" y="1822450"/>
            <a:ext cx="935990" cy="38227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 name="文本框 3"/>
          <p:cNvSpPr txBox="1"/>
          <p:nvPr/>
        </p:nvSpPr>
        <p:spPr>
          <a:xfrm>
            <a:off x="3923665" y="2132965"/>
            <a:ext cx="1522730" cy="3138170"/>
          </a:xfrm>
          <a:prstGeom prst="rect">
            <a:avLst/>
          </a:prstGeom>
          <a:noFill/>
        </p:spPr>
        <p:txBody>
          <a:bodyPr wrap="square" rtlCol="0">
            <a:spAutoFit/>
          </a:bodyPr>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rPr>
              <a:t>英语</a:t>
            </a:r>
            <a:endParaRPr lang="zh-CN" altLang="en-US" sz="1600">
              <a:ln w="9525" cmpd="sng">
                <a:solidFill>
                  <a:srgbClr val="FF0000"/>
                </a:solidFill>
                <a:prstDash val="solid"/>
              </a:ln>
              <a:solidFill>
                <a:srgbClr val="70AD47">
                  <a:tint val="1000"/>
                </a:srgbClr>
              </a:solidFill>
              <a:effectLst/>
            </a:endParaRPr>
          </a:p>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rPr>
              <a:t>法语</a:t>
            </a:r>
            <a:endParaRPr lang="zh-CN" altLang="en-US" sz="1600">
              <a:ln w="9525" cmpd="sng">
                <a:solidFill>
                  <a:srgbClr val="FF0000"/>
                </a:solidFill>
                <a:prstDash val="solid"/>
              </a:ln>
              <a:solidFill>
                <a:srgbClr val="70AD47">
                  <a:tint val="1000"/>
                </a:srgbClr>
              </a:solidFill>
              <a:effectLst/>
            </a:endParaRPr>
          </a:p>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sym typeface="+mn-ea"/>
              </a:rPr>
              <a:t>德语</a:t>
            </a:r>
            <a:endParaRPr lang="zh-CN" altLang="en-US" sz="1600">
              <a:ln w="9525" cmpd="sng">
                <a:solidFill>
                  <a:srgbClr val="FF0000"/>
                </a:solidFill>
                <a:prstDash val="solid"/>
              </a:ln>
              <a:solidFill>
                <a:srgbClr val="70AD47">
                  <a:tint val="1000"/>
                </a:srgbClr>
              </a:solidFill>
              <a:effectLst/>
            </a:endParaRPr>
          </a:p>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rPr>
              <a:t>西班牙语</a:t>
            </a:r>
            <a:endParaRPr lang="zh-CN" altLang="en-US" sz="1600">
              <a:ln w="9525" cmpd="sng">
                <a:solidFill>
                  <a:srgbClr val="FF0000"/>
                </a:solidFill>
                <a:prstDash val="solid"/>
              </a:ln>
              <a:solidFill>
                <a:srgbClr val="70AD47">
                  <a:tint val="1000"/>
                </a:srgbClr>
              </a:solidFill>
              <a:effectLst/>
            </a:endParaRPr>
          </a:p>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sym typeface="+mn-ea"/>
              </a:rPr>
              <a:t>葡萄牙语</a:t>
            </a:r>
            <a:endParaRPr lang="zh-CN" altLang="en-US" sz="1600">
              <a:ln w="9525" cmpd="sng">
                <a:solidFill>
                  <a:srgbClr val="FF0000"/>
                </a:solidFill>
                <a:prstDash val="solid"/>
              </a:ln>
              <a:solidFill>
                <a:srgbClr val="70AD47">
                  <a:tint val="1000"/>
                </a:srgbClr>
              </a:solidFill>
              <a:effectLst/>
            </a:endParaRPr>
          </a:p>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rPr>
              <a:t>土耳其语</a:t>
            </a:r>
            <a:endParaRPr lang="zh-CN" altLang="en-US" sz="1600">
              <a:ln w="9525" cmpd="sng">
                <a:solidFill>
                  <a:srgbClr val="FF0000"/>
                </a:solidFill>
                <a:prstDash val="solid"/>
              </a:ln>
              <a:solidFill>
                <a:srgbClr val="70AD47">
                  <a:tint val="1000"/>
                </a:srgbClr>
              </a:solidFill>
              <a:effectLst/>
            </a:endParaRPr>
          </a:p>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rPr>
              <a:t>塞尔维亚语</a:t>
            </a:r>
            <a:endParaRPr lang="zh-CN" altLang="en-US" sz="1600">
              <a:ln w="9525" cmpd="sng">
                <a:solidFill>
                  <a:srgbClr val="FF0000"/>
                </a:solidFill>
                <a:prstDash val="solid"/>
              </a:ln>
              <a:solidFill>
                <a:srgbClr val="70AD47">
                  <a:tint val="1000"/>
                </a:srgbClr>
              </a:solidFill>
              <a:effectLst/>
            </a:endParaRPr>
          </a:p>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rPr>
              <a:t>南非荷兰语</a:t>
            </a:r>
            <a:endParaRPr lang="zh-CN" altLang="en-US" sz="1600">
              <a:ln w="9525" cmpd="sng">
                <a:solidFill>
                  <a:srgbClr val="FF0000"/>
                </a:solidFill>
                <a:prstDash val="solid"/>
              </a:ln>
              <a:solidFill>
                <a:srgbClr val="70AD47">
                  <a:tint val="1000"/>
                </a:srgbClr>
              </a:solidFill>
              <a:effectLst/>
            </a:endParaRPr>
          </a:p>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sym typeface="+mn-ea"/>
              </a:rPr>
              <a:t>汉语</a:t>
            </a:r>
            <a:endParaRPr lang="zh-CN" altLang="en-US" sz="1600">
              <a:ln w="9525" cmpd="sng">
                <a:solidFill>
                  <a:srgbClr val="FF0000"/>
                </a:solidFill>
                <a:prstDash val="solid"/>
              </a:ln>
              <a:solidFill>
                <a:srgbClr val="70AD47">
                  <a:tint val="1000"/>
                </a:srgbClr>
              </a:solidFill>
              <a:effectLst/>
            </a:endParaRPr>
          </a:p>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rPr>
              <a:t>捷克语</a:t>
            </a:r>
            <a:endParaRPr lang="zh-CN" altLang="en-US" sz="1600">
              <a:ln w="9525" cmpd="sng">
                <a:solidFill>
                  <a:srgbClr val="FF0000"/>
                </a:solidFill>
                <a:prstDash val="solid"/>
              </a:ln>
              <a:solidFill>
                <a:srgbClr val="70AD47">
                  <a:tint val="1000"/>
                </a:srgbClr>
              </a:solidFill>
              <a:effectLst/>
            </a:endParaRPr>
          </a:p>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rPr>
              <a:t>匈牙利语</a:t>
            </a:r>
            <a:endParaRPr lang="zh-CN" altLang="en-US" sz="1600">
              <a:ln w="9525" cmpd="sng">
                <a:solidFill>
                  <a:srgbClr val="FF0000"/>
                </a:solidFill>
                <a:prstDash val="solid"/>
              </a:ln>
              <a:solidFill>
                <a:srgbClr val="70AD47">
                  <a:tint val="1000"/>
                </a:srgbClr>
              </a:solidFill>
              <a:effectLst/>
            </a:endParaRPr>
          </a:p>
          <a:p>
            <a:pPr marL="0" indent="0" algn="l" latinLnBrk="0">
              <a:lnSpc>
                <a:spcPts val="1980"/>
              </a:lnSpc>
              <a:buClrTx/>
              <a:buSzTx/>
              <a:buFontTx/>
            </a:pPr>
            <a:r>
              <a:rPr lang="zh-CN" altLang="en-US" sz="1600">
                <a:ln w="9525" cmpd="sng">
                  <a:solidFill>
                    <a:srgbClr val="FF0000"/>
                  </a:solidFill>
                  <a:prstDash val="solid"/>
                </a:ln>
                <a:solidFill>
                  <a:srgbClr val="70AD47">
                    <a:tint val="1000"/>
                  </a:srgbClr>
                </a:solidFill>
                <a:effectLst/>
              </a:rPr>
              <a:t>斯洛维尼亚语</a:t>
            </a:r>
            <a:endParaRPr lang="zh-CN" altLang="en-US" sz="1600">
              <a:ln w="9525" cmpd="sng">
                <a:solidFill>
                  <a:srgbClr val="FF0000"/>
                </a:solidFill>
                <a:prstDash val="solid"/>
              </a:ln>
              <a:solidFill>
                <a:srgbClr val="70AD47">
                  <a:tint val="1000"/>
                </a:srgbClr>
              </a:solidFill>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微信截图_20240314002930"/>
          <p:cNvPicPr/>
          <p:nvPr/>
        </p:nvPicPr>
        <p:blipFill>
          <a:blip r:embed="rId1"/>
          <a:stretch>
            <a:fillRect/>
          </a:stretch>
        </p:blipFill>
        <p:spPr>
          <a:xfrm>
            <a:off x="0" y="1181735"/>
            <a:ext cx="9144000" cy="5676265"/>
          </a:xfrm>
          <a:prstGeom prst="rect">
            <a:avLst/>
          </a:prstGeom>
        </p:spPr>
      </p:pic>
      <p:sp>
        <p:nvSpPr>
          <p:cNvPr id="29699"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2800">
                <a:ea typeface="宋体" panose="02010600030101010101" pitchFamily="2" charset="-122"/>
              </a:rPr>
              <a:t>PQDT</a:t>
            </a:r>
            <a:r>
              <a:rPr lang="zh-CN" altLang="en-US" sz="2800">
                <a:ea typeface="宋体" panose="02010600030101010101" pitchFamily="2" charset="-122"/>
              </a:rPr>
              <a:t>新平台首页</a:t>
            </a:r>
            <a:br>
              <a:rPr lang="en-US" altLang="zh-CN" sz="2800">
                <a:ea typeface="宋体" panose="02010600030101010101" pitchFamily="2" charset="-122"/>
              </a:rPr>
            </a:br>
            <a:r>
              <a:rPr lang="en-US" altLang="zh-CN" sz="2800">
                <a:ea typeface="宋体" panose="02010600030101010101" pitchFamily="2" charset="-122"/>
              </a:rPr>
              <a:t>www.pqdtcn.com</a:t>
            </a:r>
            <a:endParaRPr lang="zh-CN" altLang="en-US" sz="2800">
              <a:ea typeface="宋体" panose="02010600030101010101" pitchFamily="2" charset="-122"/>
            </a:endParaRPr>
          </a:p>
        </p:txBody>
      </p:sp>
      <p:cxnSp>
        <p:nvCxnSpPr>
          <p:cNvPr id="29700" name="直接箭头连接符 6"/>
          <p:cNvCxnSpPr>
            <a:cxnSpLocks noChangeShapeType="1"/>
          </p:cNvCxnSpPr>
          <p:nvPr/>
        </p:nvCxnSpPr>
        <p:spPr bwMode="auto">
          <a:xfrm flipV="1">
            <a:off x="2123440" y="4360229"/>
            <a:ext cx="302260" cy="396240"/>
          </a:xfrm>
          <a:prstGeom prst="straightConnector1">
            <a:avLst/>
          </a:prstGeom>
          <a:noFill/>
          <a:ln w="9525" algn="ctr">
            <a:solidFill>
              <a:srgbClr val="FF0000"/>
            </a:solidFill>
            <a:round/>
            <a:tailEnd type="arrow" w="med" len="med"/>
          </a:ln>
          <a:extLst>
            <a:ext uri="{909E8E84-426E-40DD-AFC4-6F175D3DCCD1}">
              <a14:hiddenFill xmlns:a14="http://schemas.microsoft.com/office/drawing/2010/main">
                <a:noFill/>
              </a14:hiddenFill>
            </a:ext>
          </a:extLst>
        </p:spPr>
      </p:cxnSp>
      <p:sp>
        <p:nvSpPr>
          <p:cNvPr id="29701" name="TextBox 7"/>
          <p:cNvSpPr txBox="1">
            <a:spLocks noChangeArrowheads="1"/>
          </p:cNvSpPr>
          <p:nvPr/>
        </p:nvSpPr>
        <p:spPr bwMode="auto">
          <a:xfrm>
            <a:off x="610553" y="4714875"/>
            <a:ext cx="157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新增舆情分析</a:t>
            </a:r>
            <a:endParaRPr lang="zh-CN" altLang="en-US">
              <a:solidFill>
                <a:srgbClr val="FF0000"/>
              </a:solidFill>
              <a:ea typeface="宋体" panose="02010600030101010101" pitchFamily="2" charset="-122"/>
            </a:endParaRPr>
          </a:p>
        </p:txBody>
      </p:sp>
      <p:cxnSp>
        <p:nvCxnSpPr>
          <p:cNvPr id="29702" name="直接箭头连接符 9"/>
          <p:cNvCxnSpPr>
            <a:cxnSpLocks noChangeShapeType="1"/>
          </p:cNvCxnSpPr>
          <p:nvPr/>
        </p:nvCxnSpPr>
        <p:spPr bwMode="auto">
          <a:xfrm flipH="1" flipV="1">
            <a:off x="5292725" y="4220845"/>
            <a:ext cx="1584960" cy="93662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29703" name="TextBox 10"/>
          <p:cNvSpPr txBox="1">
            <a:spLocks noChangeArrowheads="1"/>
          </p:cNvSpPr>
          <p:nvPr/>
        </p:nvSpPr>
        <p:spPr bwMode="auto">
          <a:xfrm>
            <a:off x="6876098" y="5084763"/>
            <a:ext cx="20116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新论文上线情况、</a:t>
            </a:r>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平台新闻通告等</a:t>
            </a:r>
            <a:endParaRPr lang="zh-CN" altLang="en-US">
              <a:solidFill>
                <a:srgbClr val="FF0000"/>
              </a:solidFill>
              <a:ea typeface="宋体" panose="02010600030101010101" pitchFamily="2" charset="-122"/>
            </a:endParaRPr>
          </a:p>
        </p:txBody>
      </p:sp>
      <p:cxnSp>
        <p:nvCxnSpPr>
          <p:cNvPr id="29704" name="直接箭头连接符 11"/>
          <p:cNvCxnSpPr>
            <a:cxnSpLocks noChangeShapeType="1"/>
          </p:cNvCxnSpPr>
          <p:nvPr/>
        </p:nvCxnSpPr>
        <p:spPr bwMode="auto">
          <a:xfrm>
            <a:off x="1834833" y="2613025"/>
            <a:ext cx="720090" cy="1038860"/>
          </a:xfrm>
          <a:prstGeom prst="straightConnector1">
            <a:avLst/>
          </a:prstGeom>
          <a:noFill/>
          <a:ln w="9525" algn="ctr">
            <a:solidFill>
              <a:srgbClr val="FF0000"/>
            </a:solidFill>
            <a:round/>
            <a:tailEnd type="arrow" w="med" len="med"/>
          </a:ln>
          <a:extLst>
            <a:ext uri="{909E8E84-426E-40DD-AFC4-6F175D3DCCD1}">
              <a14:hiddenFill xmlns:a14="http://schemas.microsoft.com/office/drawing/2010/main">
                <a:noFill/>
              </a14:hiddenFill>
            </a:ext>
          </a:extLst>
        </p:spPr>
      </p:cxnSp>
      <p:sp>
        <p:nvSpPr>
          <p:cNvPr id="29705" name="TextBox 13"/>
          <p:cNvSpPr txBox="1">
            <a:spLocks noChangeArrowheads="1"/>
          </p:cNvSpPr>
          <p:nvPr/>
        </p:nvSpPr>
        <p:spPr bwMode="auto">
          <a:xfrm>
            <a:off x="250825" y="2210753"/>
            <a:ext cx="295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新增精确检索锁定专业词汇</a:t>
            </a:r>
            <a:endParaRPr lang="zh-CN" altLang="en-US">
              <a:solidFill>
                <a:srgbClr val="FF0000"/>
              </a:solidFill>
              <a:ea typeface="宋体" panose="02010600030101010101" pitchFamily="2" charset="-122"/>
            </a:endParaRPr>
          </a:p>
        </p:txBody>
      </p:sp>
      <p:sp>
        <p:nvSpPr>
          <p:cNvPr id="29706" name="TextBox 7"/>
          <p:cNvSpPr txBox="1">
            <a:spLocks noChangeArrowheads="1"/>
          </p:cNvSpPr>
          <p:nvPr/>
        </p:nvSpPr>
        <p:spPr bwMode="auto">
          <a:xfrm>
            <a:off x="3355340" y="1690053"/>
            <a:ext cx="272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读者个性化账号注册入口</a:t>
            </a:r>
            <a:endParaRPr lang="zh-CN" altLang="en-US">
              <a:solidFill>
                <a:srgbClr val="FF0000"/>
              </a:solidFill>
              <a:ea typeface="宋体" panose="02010600030101010101" pitchFamily="2" charset="-122"/>
            </a:endParaRPr>
          </a:p>
        </p:txBody>
      </p:sp>
      <p:cxnSp>
        <p:nvCxnSpPr>
          <p:cNvPr id="29707" name="直接箭头连接符 6"/>
          <p:cNvCxnSpPr>
            <a:cxnSpLocks noChangeShapeType="1"/>
          </p:cNvCxnSpPr>
          <p:nvPr/>
        </p:nvCxnSpPr>
        <p:spPr bwMode="auto">
          <a:xfrm flipV="1">
            <a:off x="5982970" y="1545590"/>
            <a:ext cx="2197100" cy="321945"/>
          </a:xfrm>
          <a:prstGeom prst="straightConnector1">
            <a:avLst/>
          </a:prstGeom>
          <a:noFill/>
          <a:ln w="9525" algn="ctr">
            <a:solidFill>
              <a:srgbClr val="FF0000"/>
            </a:solidFill>
            <a:round/>
            <a:tailEnd type="arrow" w="med" len="med"/>
          </a:ln>
          <a:extLst>
            <a:ext uri="{909E8E84-426E-40DD-AFC4-6F175D3DCCD1}">
              <a14:hiddenFill xmlns:a14="http://schemas.microsoft.com/office/drawing/2010/main">
                <a:noFill/>
              </a14:hiddenFill>
            </a:ext>
          </a:extLst>
        </p:spPr>
      </p:cxnSp>
      <p:sp>
        <p:nvSpPr>
          <p:cNvPr id="29708" name="TextBox 7"/>
          <p:cNvSpPr txBox="1">
            <a:spLocks noChangeArrowheads="1"/>
          </p:cNvSpPr>
          <p:nvPr/>
        </p:nvSpPr>
        <p:spPr bwMode="auto">
          <a:xfrm>
            <a:off x="6163628" y="1772920"/>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机构管理员账号注册入口</a:t>
            </a:r>
            <a:endParaRPr lang="zh-CN" altLang="en-US">
              <a:solidFill>
                <a:srgbClr val="FF0000"/>
              </a:solidFill>
              <a:ea typeface="宋体" panose="02010600030101010101" pitchFamily="2" charset="-122"/>
            </a:endParaRPr>
          </a:p>
        </p:txBody>
      </p:sp>
      <p:cxnSp>
        <p:nvCxnSpPr>
          <p:cNvPr id="29709" name="直接箭头连接符 6"/>
          <p:cNvCxnSpPr>
            <a:cxnSpLocks noChangeShapeType="1"/>
          </p:cNvCxnSpPr>
          <p:nvPr/>
        </p:nvCxnSpPr>
        <p:spPr bwMode="auto">
          <a:xfrm flipV="1">
            <a:off x="8180070" y="1545590"/>
            <a:ext cx="215900" cy="216535"/>
          </a:xfrm>
          <a:prstGeom prst="straightConnector1">
            <a:avLst/>
          </a:prstGeom>
          <a:noFill/>
          <a:ln w="9525" algn="ctr">
            <a:solidFill>
              <a:srgbClr val="FF0000"/>
            </a:solidFill>
            <a:round/>
            <a:tailEnd type="arrow" w="med" len="med"/>
          </a:ln>
          <a:extLst>
            <a:ext uri="{909E8E84-426E-40DD-AFC4-6F175D3DCCD1}">
              <a14:hiddenFill xmlns:a14="http://schemas.microsoft.com/office/drawing/2010/main">
                <a:noFill/>
              </a14:hiddenFill>
            </a:ext>
          </a:extLst>
        </p:spPr>
      </p:cxnSp>
      <p:sp>
        <p:nvSpPr>
          <p:cNvPr id="29710" name="TextBox 10"/>
          <p:cNvSpPr txBox="1">
            <a:spLocks noChangeArrowheads="1"/>
          </p:cNvSpPr>
          <p:nvPr/>
        </p:nvSpPr>
        <p:spPr bwMode="auto">
          <a:xfrm>
            <a:off x="5764530" y="2198370"/>
            <a:ext cx="2987675" cy="72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l"/>
            <a:r>
              <a:rPr lang="zh-CN" altLang="en-US" sz="1600">
                <a:solidFill>
                  <a:srgbClr val="FF0000"/>
                </a:solidFill>
                <a:ea typeface="宋体" panose="02010600030101010101" pitchFamily="2" charset="-122"/>
              </a:rPr>
              <a:t>以</a:t>
            </a:r>
            <a:r>
              <a:rPr lang="en-US" altLang="zh-CN" sz="1600">
                <a:solidFill>
                  <a:srgbClr val="FF0000"/>
                </a:solidFill>
                <a:ea typeface="宋体" panose="02010600030101010101" pitchFamily="2" charset="-122"/>
              </a:rPr>
              <a:t>2023</a:t>
            </a:r>
            <a:r>
              <a:rPr lang="zh-CN" altLang="en-US" sz="1600">
                <a:solidFill>
                  <a:srgbClr val="FF0000"/>
                </a:solidFill>
                <a:ea typeface="宋体" panose="02010600030101010101" pitchFamily="2" charset="-122"/>
              </a:rPr>
              <a:t>年诺贝尔物理学奖课题</a:t>
            </a:r>
            <a:endParaRPr lang="zh-CN" altLang="en-US" sz="1600">
              <a:solidFill>
                <a:srgbClr val="FF0000"/>
              </a:solidFill>
              <a:ea typeface="宋体" panose="02010600030101010101" pitchFamily="2" charset="-122"/>
            </a:endParaRPr>
          </a:p>
          <a:p>
            <a:pPr algn="l"/>
            <a:r>
              <a:rPr lang="zh-CN" sz="1600">
                <a:solidFill>
                  <a:srgbClr val="FF0000"/>
                </a:solidFill>
                <a:ea typeface="宋体" panose="02010600030101010101" pitchFamily="2" charset="-122"/>
              </a:rPr>
              <a:t>中的阿秒脉冲为例</a:t>
            </a:r>
            <a:endParaRPr lang="zh-CN" sz="1600">
              <a:solidFill>
                <a:srgbClr val="FF0000"/>
              </a:solidFill>
              <a:ea typeface="宋体" panose="02010600030101010101" pitchFamily="2" charset="-122"/>
            </a:endParaRPr>
          </a:p>
          <a:p>
            <a:pPr algn="l"/>
            <a:r>
              <a:rPr lang="en-US" altLang="zh-CN" sz="1600">
                <a:solidFill>
                  <a:srgbClr val="FF0000"/>
                </a:solidFill>
                <a:ea typeface="宋体" panose="02010600030101010101" pitchFamily="2" charset="-122"/>
              </a:rPr>
              <a:t>“ attosecond pulses”</a:t>
            </a:r>
            <a:endParaRPr lang="en-US" altLang="zh-CN" sz="1600">
              <a:solidFill>
                <a:srgbClr val="FF0000"/>
              </a:solidFill>
              <a:ea typeface="宋体" panose="02010600030101010101" pitchFamily="2" charset="-122"/>
            </a:endParaRPr>
          </a:p>
        </p:txBody>
      </p:sp>
      <p:cxnSp>
        <p:nvCxnSpPr>
          <p:cNvPr id="29711" name="直接箭头连接符 9"/>
          <p:cNvCxnSpPr>
            <a:cxnSpLocks noChangeShapeType="1"/>
          </p:cNvCxnSpPr>
          <p:nvPr/>
        </p:nvCxnSpPr>
        <p:spPr bwMode="auto">
          <a:xfrm flipH="1">
            <a:off x="3420110" y="2565400"/>
            <a:ext cx="2311400" cy="86360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202690"/>
            <a:ext cx="9145270" cy="5655310"/>
          </a:xfrm>
          <a:prstGeom prst="rect">
            <a:avLst/>
          </a:prstGeom>
        </p:spPr>
      </p:pic>
      <p:sp>
        <p:nvSpPr>
          <p:cNvPr id="41987" name="TextBox 10"/>
          <p:cNvSpPr txBox="1">
            <a:spLocks noChangeArrowheads="1"/>
          </p:cNvSpPr>
          <p:nvPr/>
        </p:nvSpPr>
        <p:spPr bwMode="auto">
          <a:xfrm>
            <a:off x="5002848" y="4898390"/>
            <a:ext cx="41481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支持标题、摘要、作者、学校、学科、</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论文年度等筛选条件，可按照“</a:t>
            </a:r>
            <a:r>
              <a:rPr lang="en-US" altLang="zh-CN">
                <a:solidFill>
                  <a:srgbClr val="FF0000"/>
                </a:solidFill>
                <a:ea typeface="宋体" panose="02010600030101010101" pitchFamily="2" charset="-122"/>
              </a:rPr>
              <a:t>AND</a:t>
            </a:r>
            <a:r>
              <a:rPr lang="zh-CN" altLang="en-US">
                <a:solidFill>
                  <a:srgbClr val="FF0000"/>
                </a:solidFill>
                <a:ea typeface="宋体" panose="02010600030101010101" pitchFamily="2" charset="-122"/>
              </a:rPr>
              <a:t>”</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a:t>
            </a:r>
            <a:r>
              <a:rPr lang="en-US" altLang="zh-CN">
                <a:solidFill>
                  <a:srgbClr val="FF0000"/>
                </a:solidFill>
                <a:ea typeface="宋体" panose="02010600030101010101" pitchFamily="2" charset="-122"/>
              </a:rPr>
              <a:t>OR</a:t>
            </a:r>
            <a:r>
              <a:rPr lang="zh-CN" altLang="en-US">
                <a:solidFill>
                  <a:srgbClr val="FF0000"/>
                </a:solidFill>
                <a:ea typeface="宋体" panose="02010600030101010101" pitchFamily="2" charset="-122"/>
              </a:rPr>
              <a:t>”等逻辑字符限定检索条件</a:t>
            </a:r>
            <a:endParaRPr lang="zh-CN" altLang="en-US">
              <a:solidFill>
                <a:srgbClr val="FF0000"/>
              </a:solidFill>
              <a:ea typeface="宋体" panose="02010600030101010101" pitchFamily="2" charset="-122"/>
            </a:endParaRPr>
          </a:p>
        </p:txBody>
      </p:sp>
      <p:cxnSp>
        <p:nvCxnSpPr>
          <p:cNvPr id="41988" name="直接箭头连接符 9"/>
          <p:cNvCxnSpPr>
            <a:cxnSpLocks noChangeShapeType="1"/>
          </p:cNvCxnSpPr>
          <p:nvPr/>
        </p:nvCxnSpPr>
        <p:spPr bwMode="auto">
          <a:xfrm flipH="1" flipV="1">
            <a:off x="5291773" y="3572828"/>
            <a:ext cx="719137" cy="126682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1989"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新平台高级检索</a:t>
            </a:r>
            <a:endParaRPr lang="zh-CN" altLang="en-US" sz="280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1202690"/>
            <a:ext cx="9149080" cy="5681980"/>
          </a:xfrm>
          <a:prstGeom prst="rect">
            <a:avLst/>
          </a:prstGeom>
        </p:spPr>
      </p:pic>
      <p:cxnSp>
        <p:nvCxnSpPr>
          <p:cNvPr id="44035" name="直接箭头连接符 5"/>
          <p:cNvCxnSpPr>
            <a:cxnSpLocks noChangeShapeType="1"/>
            <a:stCxn id="44036" idx="1"/>
          </p:cNvCxnSpPr>
          <p:nvPr/>
        </p:nvCxnSpPr>
        <p:spPr bwMode="auto">
          <a:xfrm rot="10800000" flipV="1">
            <a:off x="1917383" y="2600008"/>
            <a:ext cx="1214437" cy="110490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4036" name="TextBox 6"/>
          <p:cNvSpPr txBox="1">
            <a:spLocks noChangeArrowheads="1"/>
          </p:cNvSpPr>
          <p:nvPr/>
        </p:nvSpPr>
        <p:spPr bwMode="auto">
          <a:xfrm>
            <a:off x="3131820" y="2276158"/>
            <a:ext cx="562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按照学校首字母</a:t>
            </a:r>
            <a:r>
              <a:rPr lang="en-US" altLang="zh-CN">
                <a:solidFill>
                  <a:srgbClr val="FF0000"/>
                </a:solidFill>
                <a:ea typeface="宋体" panose="02010600030101010101" pitchFamily="2" charset="-122"/>
              </a:rPr>
              <a:t>A to Z</a:t>
            </a:r>
            <a:r>
              <a:rPr lang="zh-CN" altLang="en-US">
                <a:solidFill>
                  <a:srgbClr val="FF0000"/>
                </a:solidFill>
                <a:ea typeface="宋体" panose="02010600030101010101" pitchFamily="2" charset="-122"/>
              </a:rPr>
              <a:t>排序</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点击学校前方</a:t>
            </a:r>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，可打开学院清单，精准定位论文来源</a:t>
            </a:r>
            <a:endParaRPr lang="zh-CN" altLang="en-US">
              <a:solidFill>
                <a:srgbClr val="FF0000"/>
              </a:solidFill>
              <a:ea typeface="宋体" panose="02010600030101010101" pitchFamily="2" charset="-122"/>
            </a:endParaRPr>
          </a:p>
        </p:txBody>
      </p:sp>
      <p:sp>
        <p:nvSpPr>
          <p:cNvPr id="44037"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新平台分类导航</a:t>
            </a:r>
            <a:endParaRPr lang="zh-CN" altLang="en-US" sz="280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论文详情界面"/>
          <p:cNvPicPr>
            <a:picLocks noChangeAspect="1"/>
          </p:cNvPicPr>
          <p:nvPr/>
        </p:nvPicPr>
        <p:blipFill>
          <a:blip r:embed="rId1"/>
          <a:stretch>
            <a:fillRect/>
          </a:stretch>
        </p:blipFill>
        <p:spPr>
          <a:xfrm>
            <a:off x="0" y="1191895"/>
            <a:ext cx="9144000" cy="5664200"/>
          </a:xfrm>
          <a:prstGeom prst="rect">
            <a:avLst/>
          </a:prstGeom>
        </p:spPr>
      </p:pic>
      <p:cxnSp>
        <p:nvCxnSpPr>
          <p:cNvPr id="40963" name="直接箭头连接符 5"/>
          <p:cNvCxnSpPr>
            <a:cxnSpLocks noChangeShapeType="1"/>
          </p:cNvCxnSpPr>
          <p:nvPr/>
        </p:nvCxnSpPr>
        <p:spPr bwMode="auto">
          <a:xfrm flipV="1">
            <a:off x="6062980" y="2421255"/>
            <a:ext cx="957580" cy="25527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0964" name="TextBox 6"/>
          <p:cNvSpPr txBox="1">
            <a:spLocks noChangeArrowheads="1"/>
          </p:cNvSpPr>
          <p:nvPr/>
        </p:nvSpPr>
        <p:spPr bwMode="auto">
          <a:xfrm>
            <a:off x="3946843" y="2498725"/>
            <a:ext cx="2262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下载及在线访问论文</a:t>
            </a:r>
            <a:endParaRPr lang="zh-CN" altLang="en-US">
              <a:solidFill>
                <a:srgbClr val="FF0000"/>
              </a:solidFill>
              <a:ea typeface="宋体" panose="02010600030101010101" pitchFamily="2" charset="-122"/>
            </a:endParaRPr>
          </a:p>
        </p:txBody>
      </p:sp>
      <p:cxnSp>
        <p:nvCxnSpPr>
          <p:cNvPr id="40965" name="直接箭头连接符 14"/>
          <p:cNvCxnSpPr>
            <a:cxnSpLocks noChangeShapeType="1"/>
            <a:stCxn id="40966" idx="1"/>
          </p:cNvCxnSpPr>
          <p:nvPr/>
        </p:nvCxnSpPr>
        <p:spPr bwMode="auto">
          <a:xfrm flipH="1">
            <a:off x="1188085" y="1880235"/>
            <a:ext cx="1871980" cy="90170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0966" name="TextBox 15"/>
          <p:cNvSpPr txBox="1">
            <a:spLocks noChangeArrowheads="1"/>
          </p:cNvSpPr>
          <p:nvPr/>
        </p:nvSpPr>
        <p:spPr bwMode="auto">
          <a:xfrm>
            <a:off x="3059748" y="1556703"/>
            <a:ext cx="2827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摘要索引、全文、预览满足读者多种阅读需求</a:t>
            </a:r>
            <a:endParaRPr lang="zh-CN" altLang="en-US">
              <a:solidFill>
                <a:srgbClr val="FF0000"/>
              </a:solidFill>
              <a:ea typeface="宋体" panose="02010600030101010101" pitchFamily="2" charset="-122"/>
            </a:endParaRPr>
          </a:p>
        </p:txBody>
      </p:sp>
      <p:sp>
        <p:nvSpPr>
          <p:cNvPr id="40967"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br>
              <a:rPr lang="en-US" altLang="zh-CN" sz="1200">
                <a:ea typeface="宋体" panose="02010600030101010101" pitchFamily="2" charset="-122"/>
              </a:rPr>
            </a:br>
            <a:r>
              <a:rPr lang="en-US" altLang="zh-CN" sz="2800">
                <a:ea typeface="宋体" panose="02010600030101010101" pitchFamily="2" charset="-122"/>
              </a:rPr>
              <a:t>PQDT</a:t>
            </a:r>
            <a:r>
              <a:rPr lang="zh-CN" altLang="en-US" sz="2800">
                <a:ea typeface="宋体" panose="02010600030101010101" pitchFamily="2" charset="-122"/>
              </a:rPr>
              <a:t>新平台论文详情页面</a:t>
            </a:r>
            <a:endParaRPr lang="zh-CN" altLang="en-US" sz="2800">
              <a:ea typeface="宋体" panose="02010600030101010101" pitchFamily="2" charset="-122"/>
            </a:endParaRPr>
          </a:p>
        </p:txBody>
      </p:sp>
      <p:cxnSp>
        <p:nvCxnSpPr>
          <p:cNvPr id="40968" name="直接箭头连接符 5"/>
          <p:cNvCxnSpPr>
            <a:cxnSpLocks noChangeShapeType="1"/>
          </p:cNvCxnSpPr>
          <p:nvPr/>
        </p:nvCxnSpPr>
        <p:spPr bwMode="auto">
          <a:xfrm flipH="1">
            <a:off x="1619250" y="2676525"/>
            <a:ext cx="2327910" cy="17653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0969" name="TextBox 6"/>
          <p:cNvSpPr txBox="1">
            <a:spLocks noChangeArrowheads="1"/>
          </p:cNvSpPr>
          <p:nvPr/>
        </p:nvSpPr>
        <p:spPr bwMode="auto">
          <a:xfrm>
            <a:off x="3419793" y="2852738"/>
            <a:ext cx="318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支持导入第三方文献整理软件</a:t>
            </a:r>
            <a:endParaRPr lang="zh-CN" altLang="en-US">
              <a:solidFill>
                <a:srgbClr val="FF0000"/>
              </a:solidFill>
              <a:ea typeface="宋体" panose="02010600030101010101" pitchFamily="2" charset="-122"/>
            </a:endParaRPr>
          </a:p>
        </p:txBody>
      </p:sp>
      <p:cxnSp>
        <p:nvCxnSpPr>
          <p:cNvPr id="40970" name="直接箭头连接符 5"/>
          <p:cNvCxnSpPr>
            <a:cxnSpLocks noChangeShapeType="1"/>
            <a:stCxn id="40969" idx="3"/>
          </p:cNvCxnSpPr>
          <p:nvPr/>
        </p:nvCxnSpPr>
        <p:spPr bwMode="auto">
          <a:xfrm flipV="1">
            <a:off x="6605905" y="2637155"/>
            <a:ext cx="414655" cy="400685"/>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cxnSp>
        <p:nvCxnSpPr>
          <p:cNvPr id="40972" name="直接箭头连接符 5"/>
          <p:cNvCxnSpPr>
            <a:cxnSpLocks noChangeShapeType="1"/>
          </p:cNvCxnSpPr>
          <p:nvPr/>
        </p:nvCxnSpPr>
        <p:spPr bwMode="auto">
          <a:xfrm flipV="1">
            <a:off x="7380605" y="2420620"/>
            <a:ext cx="54610" cy="117856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
        <p:nvSpPr>
          <p:cNvPr id="40973" name="TextBox 6"/>
          <p:cNvSpPr txBox="1">
            <a:spLocks noChangeArrowheads="1"/>
          </p:cNvSpPr>
          <p:nvPr/>
        </p:nvSpPr>
        <p:spPr bwMode="auto">
          <a:xfrm>
            <a:off x="6780213" y="5480050"/>
            <a:ext cx="2262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四台服务器数据同步</a:t>
            </a:r>
            <a:endParaRPr lang="en-US" altLang="zh-CN">
              <a:solidFill>
                <a:srgbClr val="FF0000"/>
              </a:solidFill>
              <a:ea typeface="宋体" panose="02010600030101010101" pitchFamily="2" charset="-122"/>
            </a:endParaRPr>
          </a:p>
          <a:p>
            <a:r>
              <a:rPr lang="zh-CN" altLang="en-US">
                <a:solidFill>
                  <a:srgbClr val="FF0000"/>
                </a:solidFill>
                <a:ea typeface="宋体" panose="02010600030101010101" pitchFamily="2" charset="-122"/>
              </a:rPr>
              <a:t>确保全文稳定可下载</a:t>
            </a:r>
            <a:endParaRPr lang="zh-CN" altLang="en-US">
              <a:solidFill>
                <a:srgbClr val="FF0000"/>
              </a:solidFill>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6732270" y="3644900"/>
            <a:ext cx="1762125" cy="1485900"/>
          </a:xfrm>
          <a:prstGeom prst="rect">
            <a:avLst/>
          </a:prstGeom>
        </p:spPr>
      </p:pic>
      <p:sp>
        <p:nvSpPr>
          <p:cNvPr id="4" name="TextBox 6"/>
          <p:cNvSpPr txBox="1">
            <a:spLocks noChangeArrowheads="1"/>
          </p:cNvSpPr>
          <p:nvPr/>
        </p:nvSpPr>
        <p:spPr bwMode="auto">
          <a:xfrm>
            <a:off x="7164388" y="1505268"/>
            <a:ext cx="1783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a:solidFill>
                  <a:srgbClr val="FF0000"/>
                </a:solidFill>
                <a:ea typeface="宋体" panose="02010600030101010101" pitchFamily="2" charset="-122"/>
              </a:rPr>
              <a:t>如无全文此项</a:t>
            </a:r>
            <a:endParaRPr lang="zh-CN" altLang="en-US">
              <a:solidFill>
                <a:srgbClr val="FF0000"/>
              </a:solidFill>
              <a:ea typeface="宋体" panose="02010600030101010101" pitchFamily="2" charset="-122"/>
            </a:endParaRPr>
          </a:p>
          <a:p>
            <a:r>
              <a:rPr lang="zh-CN" altLang="en-US">
                <a:solidFill>
                  <a:srgbClr val="FF0000"/>
                </a:solidFill>
                <a:ea typeface="宋体" panose="02010600030101010101" pitchFamily="2" charset="-122"/>
              </a:rPr>
              <a:t>可点击进行荐购</a:t>
            </a:r>
            <a:endParaRPr lang="zh-CN" altLang="en-US">
              <a:solidFill>
                <a:srgbClr val="FF0000"/>
              </a:solidFill>
              <a:ea typeface="宋体" panose="02010600030101010101" pitchFamily="2" charset="-122"/>
            </a:endParaRPr>
          </a:p>
        </p:txBody>
      </p:sp>
      <p:cxnSp>
        <p:nvCxnSpPr>
          <p:cNvPr id="5" name="直接箭头连接符 5"/>
          <p:cNvCxnSpPr>
            <a:cxnSpLocks noChangeShapeType="1"/>
          </p:cNvCxnSpPr>
          <p:nvPr/>
        </p:nvCxnSpPr>
        <p:spPr bwMode="auto">
          <a:xfrm flipH="1">
            <a:off x="8100695" y="2099310"/>
            <a:ext cx="143510" cy="609600"/>
          </a:xfrm>
          <a:prstGeom prst="straightConnector1">
            <a:avLst/>
          </a:prstGeom>
          <a:noFill/>
          <a:ln w="9525" algn="ctr">
            <a:solidFill>
              <a:srgbClr val="FE0000"/>
            </a:solidFill>
            <a:rou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bwMode="auto">
          <a:xfrm>
            <a:off x="500063" y="2143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a:r>
              <a:rPr lang="en-US" altLang="zh-CN" sz="2800">
                <a:ea typeface="宋体" panose="02010600030101010101" pitchFamily="2" charset="-122"/>
              </a:rPr>
              <a:t>PQDT</a:t>
            </a:r>
            <a:r>
              <a:rPr lang="zh-CN" altLang="en-US" sz="2800">
                <a:ea typeface="宋体" panose="02010600030101010101" pitchFamily="2" charset="-122"/>
              </a:rPr>
              <a:t>新平台首页</a:t>
            </a:r>
            <a:br>
              <a:rPr lang="en-US" altLang="zh-CN" sz="2800">
                <a:ea typeface="宋体" panose="02010600030101010101" pitchFamily="2" charset="-122"/>
              </a:rPr>
            </a:br>
            <a:r>
              <a:rPr lang="en-US" altLang="zh-CN" sz="2800">
                <a:ea typeface="宋体" panose="02010600030101010101" pitchFamily="2" charset="-122"/>
              </a:rPr>
              <a:t>www.pqdtcn.com</a:t>
            </a:r>
            <a:endParaRPr lang="zh-CN" altLang="en-US" sz="2800">
              <a:ea typeface="宋体" panose="02010600030101010101" pitchFamily="2" charset="-122"/>
            </a:endParaRPr>
          </a:p>
        </p:txBody>
      </p:sp>
      <p:sp>
        <p:nvSpPr>
          <p:cNvPr id="12291" name="文本框 2"/>
          <p:cNvSpPr txBox="1">
            <a:spLocks noChangeArrowheads="1"/>
          </p:cNvSpPr>
          <p:nvPr/>
        </p:nvSpPr>
        <p:spPr bwMode="auto">
          <a:xfrm>
            <a:off x="1192213" y="1700213"/>
            <a:ext cx="6980237" cy="452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ct val="150000"/>
              </a:lnSpc>
            </a:pPr>
            <a:r>
              <a:rPr lang="en-US" altLang="zh-CN" sz="2400">
                <a:ea typeface="宋体" panose="02010600030101010101" pitchFamily="2" charset="-122"/>
              </a:rPr>
              <a:t>         PQDT</a:t>
            </a:r>
            <a:r>
              <a:rPr lang="zh-CN" altLang="zh-CN" sz="2400">
                <a:ea typeface="宋体" panose="02010600030101010101" pitchFamily="2" charset="-122"/>
              </a:rPr>
              <a:t>学位论文全文库是提供全球高质量学位论文全文的数据库，主要收录了来自欧美国家</a:t>
            </a:r>
            <a:r>
              <a:rPr lang="en-US" altLang="zh-CN" sz="2400">
                <a:ea typeface="宋体" panose="02010600030101010101" pitchFamily="2" charset="-122"/>
              </a:rPr>
              <a:t>3,000</a:t>
            </a:r>
            <a:r>
              <a:rPr lang="zh-CN" altLang="zh-CN" sz="2400">
                <a:ea typeface="宋体" panose="02010600030101010101" pitchFamily="2" charset="-122"/>
              </a:rPr>
              <a:t>余所知名大学的优秀博硕士论文，目前中国集团收录共享论文全文</a:t>
            </a:r>
            <a:r>
              <a:rPr lang="zh-CN" sz="2400">
                <a:ea typeface="宋体" panose="02010600030101010101" pitchFamily="2" charset="-122"/>
              </a:rPr>
              <a:t>约</a:t>
            </a:r>
            <a:r>
              <a:rPr lang="en-US" altLang="zh-CN" sz="2400">
                <a:ea typeface="宋体" panose="02010600030101010101" pitchFamily="2" charset="-122"/>
              </a:rPr>
              <a:t>108</a:t>
            </a:r>
            <a:r>
              <a:rPr lang="zh-CN" sz="2400">
                <a:ea typeface="宋体" panose="02010600030101010101" pitchFamily="2" charset="-122"/>
              </a:rPr>
              <a:t>万</a:t>
            </a:r>
            <a:r>
              <a:rPr lang="zh-CN" altLang="zh-CN" sz="2400">
                <a:ea typeface="宋体" panose="02010600030101010101" pitchFamily="2" charset="-122"/>
              </a:rPr>
              <a:t>篇，并收录超过</a:t>
            </a:r>
            <a:r>
              <a:rPr lang="en-US" altLang="zh-CN" sz="2400">
                <a:ea typeface="宋体" panose="02010600030101010101" pitchFamily="2" charset="-122"/>
              </a:rPr>
              <a:t>410</a:t>
            </a:r>
            <a:r>
              <a:rPr lang="zh-CN" altLang="zh-CN" sz="2400">
                <a:ea typeface="宋体" panose="02010600030101010101" pitchFamily="2" charset="-122"/>
              </a:rPr>
              <a:t>万篇论文的目次摘要信息，涉及现有主要学科领域的论文，是学术研究中十分重要的信息资源，对于研究和更新世界最新科学前沿有着</a:t>
            </a:r>
            <a:r>
              <a:rPr lang="zh-CN" sz="2400">
                <a:ea typeface="宋体" panose="02010600030101010101" pitchFamily="2" charset="-122"/>
              </a:rPr>
              <a:t>非常重要</a:t>
            </a:r>
            <a:r>
              <a:rPr lang="zh-CN" altLang="zh-CN" sz="2400">
                <a:ea typeface="宋体" panose="02010600030101010101" pitchFamily="2" charset="-122"/>
              </a:rPr>
              <a:t>的作用。</a:t>
            </a:r>
            <a:endParaRPr lang="en-US" altLang="zh-CN" sz="2400">
              <a:ea typeface="宋体" panose="02010600030101010101" pitchFamily="2" charset="-122"/>
            </a:endParaRPr>
          </a:p>
          <a:p>
            <a:endParaRPr lang="zh-CN" altLang="zh-CN">
              <a:ea typeface="宋体" panose="02010600030101010101" pitchFamily="2" charset="-122"/>
            </a:endParaRPr>
          </a:p>
          <a:p>
            <a:endParaRPr lang="zh-CN" altLang="en-US">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p:cNvSpPr>
            <a:spLocks noChangeArrowheads="1" noChangeShapeType="1"/>
          </p:cNvSpPr>
          <p:nvPr/>
        </p:nvSpPr>
        <p:spPr bwMode="auto">
          <a:xfrm>
            <a:off x="1692275" y="2565400"/>
            <a:ext cx="5400675" cy="1368425"/>
          </a:xfrm>
          <a:prstGeom prst="rect">
            <a:avLst/>
          </a:prstGeom>
        </p:spPr>
        <p:txBody>
          <a:bodyPr wrap="none" fromWordArt="1">
            <a:prstTxWarp prst="textDeflate">
              <a:avLst>
                <a:gd name="adj" fmla="val 28421"/>
              </a:avLst>
            </a:prstTxWarp>
          </a:bodyPr>
          <a:lstStyle/>
          <a:p>
            <a:pPr algn="ctr"/>
            <a:r>
              <a:rPr lang="en-US" altLang="zh-CN" sz="3600" b="1" kern="10">
                <a:ln w="28575">
                  <a:solidFill>
                    <a:schemeClr val="bg1"/>
                  </a:solidFill>
                  <a:round/>
                </a:ln>
                <a:gradFill rotWithShape="1">
                  <a:gsLst>
                    <a:gs pos="0">
                      <a:schemeClr val="accent1"/>
                    </a:gs>
                    <a:gs pos="100000">
                      <a:schemeClr val="tx1"/>
                    </a:gs>
                  </a:gsLst>
                  <a:lin ang="0" scaled="1"/>
                </a:gradFill>
                <a:effectLst>
                  <a:outerShdw dist="107763" dir="2700000" algn="ctr" rotWithShape="0">
                    <a:srgbClr val="868686">
                      <a:alpha val="50000"/>
                    </a:srgbClr>
                  </a:outerShdw>
                </a:effectLst>
                <a:latin typeface="Arial" panose="020B0604020202020204" pitchFamily="34" charset="0"/>
                <a:cs typeface="Arial" panose="020B0604020202020204" pitchFamily="34" charset="0"/>
              </a:rPr>
              <a:t>Thank You !</a:t>
            </a:r>
            <a:endParaRPr lang="zh-CN" altLang="en-US" sz="3600" b="1" kern="10">
              <a:ln w="28575">
                <a:solidFill>
                  <a:schemeClr val="bg1"/>
                </a:solidFill>
                <a:round/>
              </a:ln>
              <a:gradFill rotWithShape="1">
                <a:gsLst>
                  <a:gs pos="0">
                    <a:schemeClr val="accent1"/>
                  </a:gs>
                  <a:gs pos="100000">
                    <a:schemeClr val="tx1"/>
                  </a:gs>
                </a:gsLst>
                <a:lin ang="0" scaled="1"/>
              </a:gradFill>
              <a:effectLst>
                <a:outerShdw dist="107763" dir="2700000" algn="ctr" rotWithShape="0">
                  <a:srgbClr val="868686">
                    <a:alpha val="50000"/>
                  </a:srgbClr>
                </a:outerShdw>
              </a:effectLst>
              <a:latin typeface="Arial" panose="020B0604020202020204" pitchFamily="34" charset="0"/>
              <a:cs typeface="Arial" panose="020B0604020202020204" pitchFamily="34" charset="0"/>
            </a:endParaRPr>
          </a:p>
        </p:txBody>
      </p:sp>
      <p:sp>
        <p:nvSpPr>
          <p:cNvPr id="57347" name="TextBox 2"/>
          <p:cNvSpPr txBox="1">
            <a:spLocks noChangeArrowheads="1"/>
          </p:cNvSpPr>
          <p:nvPr/>
        </p:nvSpPr>
        <p:spPr bwMode="auto">
          <a:xfrm>
            <a:off x="2124075" y="5372735"/>
            <a:ext cx="589534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zh-CN" sz="3200">
                <a:ea typeface="宋体" panose="02010600030101010101" pitchFamily="2" charset="-122"/>
              </a:rPr>
              <a:t>Email: hanchy@bjzhongke.com.cn</a:t>
            </a:r>
            <a:endParaRPr lang="en-US" altLang="zh-CN" sz="320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Effect transition="in" filter="fade">
                                      <p:cBhvr>
                                        <p:cTn id="9"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en-US" altLang="zh-CN" dirty="0">
                <a:ea typeface="微软雅黑" panose="020B0503020204020204" pitchFamily="34" charset="-122"/>
                <a:sym typeface="+mn-ea"/>
              </a:rPr>
              <a:t>学位论文的学术价值</a:t>
            </a:r>
            <a:endParaRPr lang="zh-CN" altLang="en-US"/>
          </a:p>
        </p:txBody>
      </p:sp>
      <p:grpSp>
        <p:nvGrpSpPr>
          <p:cNvPr id="8197" name="Group 2"/>
          <p:cNvGrpSpPr/>
          <p:nvPr/>
        </p:nvGrpSpPr>
        <p:grpSpPr bwMode="auto">
          <a:xfrm>
            <a:off x="174625" y="2132648"/>
            <a:ext cx="6196013" cy="4161790"/>
            <a:chOff x="275180" y="1467897"/>
            <a:chExt cx="8261351" cy="5547049"/>
          </a:xfrm>
        </p:grpSpPr>
        <p:sp>
          <p:nvSpPr>
            <p:cNvPr id="25" name="Rounded Rectangle 24"/>
            <p:cNvSpPr/>
            <p:nvPr/>
          </p:nvSpPr>
          <p:spPr>
            <a:xfrm>
              <a:off x="638401" y="1467897"/>
              <a:ext cx="7898130" cy="5128947"/>
            </a:xfrm>
            <a:prstGeom prst="roundRect">
              <a:avLst>
                <a:gd name="adj" fmla="val 344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spcCol="731520"/>
            <a:lstStyle/>
            <a:p>
              <a:pPr>
                <a:defRPr/>
              </a:pPr>
              <a:r>
                <a:rPr lang="zh-CN" altLang="en-US" dirty="0">
                  <a:solidFill>
                    <a:schemeClr val="tx1"/>
                  </a:solidFill>
                  <a:latin typeface="楷体" panose="02010609060101010101" pitchFamily="49" charset="-122"/>
                  <a:ea typeface="楷体" panose="02010609060101010101" pitchFamily="49" charset="-122"/>
                </a:rPr>
                <a:t>反映前沿趋势，提出新见解</a:t>
              </a:r>
              <a:endParaRPr lang="en-US" altLang="zh-CN" dirty="0">
                <a:solidFill>
                  <a:schemeClr val="tx1"/>
                </a:solidFill>
                <a:latin typeface="楷体" panose="02010609060101010101" pitchFamily="49" charset="-122"/>
                <a:ea typeface="楷体" panose="02010609060101010101" pitchFamily="49" charset="-122"/>
              </a:endParaRPr>
            </a:p>
            <a:p>
              <a:pPr>
                <a:defRPr/>
              </a:pP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Aft>
                  <a:spcPts val="1800"/>
                </a:spcAft>
                <a:defRPr/>
              </a:pPr>
              <a:r>
                <a:rPr lang="zh-CN" altLang="en-US" dirty="0">
                  <a:solidFill>
                    <a:schemeClr val="tx1"/>
                  </a:solidFill>
                  <a:latin typeface="楷体" panose="02010609060101010101" pitchFamily="49" charset="-122"/>
                  <a:ea typeface="楷体" panose="02010609060101010101" pitchFamily="49" charset="-122"/>
                </a:rPr>
                <a:t>提供比期刊文章更多更全面的内容，</a:t>
              </a:r>
              <a:r>
                <a:rPr lang="en-US" altLang="zh-CN" dirty="0">
                  <a:solidFill>
                    <a:schemeClr val="tx1"/>
                  </a:solidFill>
                  <a:latin typeface="楷体" panose="02010609060101010101" pitchFamily="49" charset="-122"/>
                  <a:ea typeface="楷体" panose="02010609060101010101" pitchFamily="49" charset="-122"/>
                </a:rPr>
                <a:t>200+</a:t>
              </a:r>
              <a:r>
                <a:rPr lang="zh-CN" altLang="en-US" dirty="0">
                  <a:solidFill>
                    <a:schemeClr val="tx1"/>
                  </a:solidFill>
                  <a:latin typeface="楷体" panose="02010609060101010101" pitchFamily="49" charset="-122"/>
                  <a:ea typeface="楷体" panose="02010609060101010101" pitchFamily="49" charset="-122"/>
                </a:rPr>
                <a:t>页学位论文</a:t>
              </a:r>
              <a:r>
                <a:rPr lang="en-US" altLang="zh-CN" dirty="0">
                  <a:solidFill>
                    <a:schemeClr val="tx1"/>
                  </a:solidFill>
                  <a:latin typeface="楷体" panose="02010609060101010101" pitchFamily="49" charset="-122"/>
                  <a:ea typeface="楷体" panose="02010609060101010101" pitchFamily="49" charset="-122"/>
                </a:rPr>
                <a:t>VS10+</a:t>
              </a:r>
              <a:r>
                <a:rPr lang="zh-CN" altLang="en-US" dirty="0">
                  <a:solidFill>
                    <a:schemeClr val="tx1"/>
                  </a:solidFill>
                  <a:latin typeface="楷体" panose="02010609060101010101" pitchFamily="49" charset="-122"/>
                  <a:ea typeface="楷体" panose="02010609060101010101" pitchFamily="49" charset="-122"/>
                </a:rPr>
                <a:t>页期刊文献</a:t>
              </a:r>
              <a:endParaRPr lang="en-GB" dirty="0">
                <a:solidFill>
                  <a:schemeClr val="tx1"/>
                </a:solidFill>
                <a:latin typeface="楷体" panose="02010609060101010101" pitchFamily="49" charset="-122"/>
                <a:ea typeface="楷体" panose="02010609060101010101" pitchFamily="49" charset="-122"/>
              </a:endParaRPr>
            </a:p>
            <a:p>
              <a:pPr>
                <a:spcAft>
                  <a:spcPts val="1800"/>
                </a:spcAft>
                <a:defRPr/>
              </a:pPr>
              <a:r>
                <a:rPr lang="zh-CN" altLang="en-US" dirty="0">
                  <a:solidFill>
                    <a:schemeClr val="tx1"/>
                  </a:solidFill>
                  <a:latin typeface="楷体" panose="02010609060101010101" pitchFamily="49" charset="-122"/>
                  <a:ea typeface="楷体" panose="02010609060101010101" pitchFamily="49" charset="-122"/>
                </a:rPr>
                <a:t>是某些小众学科或特定课题最新研究成果及学术动态的重要信息来源</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r>
                <a:rPr lang="zh-CN" altLang="en-US" dirty="0">
                  <a:solidFill>
                    <a:schemeClr val="tx1"/>
                  </a:solidFill>
                  <a:latin typeface="楷体" panose="02010609060101010101" pitchFamily="49" charset="-122"/>
                  <a:ea typeface="楷体" panose="02010609060101010101" pitchFamily="49" charset="-122"/>
                  <a:sym typeface="+mn-ea"/>
                  <a:hlinkClick r:id="" action="ppaction://noaction"/>
                </a:rPr>
                <a:t>学位论文中包含了广泛全面的文献综述及参考书目信息</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r>
                <a:rPr lang="zh-CN" altLang="en-US" dirty="0">
                  <a:solidFill>
                    <a:schemeClr val="tx1"/>
                  </a:solidFill>
                  <a:latin typeface="楷体" panose="02010609060101010101" pitchFamily="49" charset="-122"/>
                  <a:ea typeface="楷体" panose="02010609060101010101" pitchFamily="49" charset="-122"/>
                  <a:sym typeface="+mn-ea"/>
                  <a:hlinkClick r:id="" action="ppaction://noaction"/>
                </a:rPr>
                <a:t>学位论文中往往包含更全面的研究数据</a:t>
              </a:r>
              <a:endParaRPr lang="en-US" altLang="zh-CN" dirty="0">
                <a:solidFill>
                  <a:schemeClr val="tx1"/>
                </a:solidFill>
                <a:latin typeface="楷体" panose="02010609060101010101" pitchFamily="49" charset="-122"/>
                <a:ea typeface="楷体" panose="02010609060101010101" pitchFamily="49" charset="-122"/>
              </a:endParaRPr>
            </a:p>
            <a:p>
              <a:pPr>
                <a:defRPr/>
              </a:pPr>
              <a:endParaRPr lang="en-US" altLang="zh-CN" dirty="0">
                <a:solidFill>
                  <a:schemeClr val="tx1"/>
                </a:solidFill>
                <a:latin typeface="楷体" panose="02010609060101010101" pitchFamily="49" charset="-122"/>
                <a:ea typeface="楷体" panose="02010609060101010101" pitchFamily="49" charset="-122"/>
              </a:endParaRPr>
            </a:p>
            <a:p>
              <a:pPr>
                <a:defRPr/>
              </a:pPr>
              <a:r>
                <a:rPr lang="zh-CN" altLang="en-US" dirty="0">
                  <a:solidFill>
                    <a:schemeClr val="tx1"/>
                  </a:solidFill>
                  <a:latin typeface="楷体" panose="02010609060101010101" pitchFamily="49" charset="-122"/>
                  <a:ea typeface="楷体" panose="02010609060101010101" pitchFamily="49" charset="-122"/>
                  <a:sym typeface="+mn-ea"/>
                </a:rPr>
                <a:t>提供海量学位论文的写作指南信息（形式与格式）</a:t>
              </a:r>
              <a:endPar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dirty="0">
                <a:solidFill>
                  <a:schemeClr val="tx1"/>
                </a:solidFill>
                <a:latin typeface="楷体" panose="02010609060101010101" pitchFamily="49" charset="-122"/>
                <a:ea typeface="楷体" panose="02010609060101010101" pitchFamily="49" charset="-122"/>
              </a:endParaRPr>
            </a:p>
            <a:p>
              <a:pPr>
                <a:defRPr/>
              </a:pPr>
              <a:r>
                <a:rPr lang="zh-CN" altLang="en-US" dirty="0">
                  <a:solidFill>
                    <a:schemeClr val="tx1"/>
                  </a:solidFill>
                  <a:latin typeface="楷体" panose="02010609060101010101" pitchFamily="49" charset="-122"/>
                  <a:ea typeface="楷体" panose="02010609060101010101" pitchFamily="49" charset="-122"/>
                  <a:hlinkClick r:id="" action="ppaction://noaction"/>
                </a:rPr>
                <a:t>对于未来科研具有重要启发和建议的作用</a:t>
              </a:r>
              <a:endParaRPr lang="en-GB" dirty="0">
                <a:solidFill>
                  <a:schemeClr val="tx1"/>
                </a:solidFill>
                <a:latin typeface="楷体" panose="02010609060101010101" pitchFamily="49" charset="-122"/>
                <a:ea typeface="楷体" panose="02010609060101010101" pitchFamily="49" charset="-122"/>
              </a:endParaRPr>
            </a:p>
            <a:p>
              <a:pPr>
                <a:spcAft>
                  <a:spcPts val="1800"/>
                </a:spcAft>
                <a:defRPr/>
              </a:pP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p:cNvSpPr/>
            <p:nvPr/>
          </p:nvSpPr>
          <p:spPr>
            <a:xfrm>
              <a:off x="283647" y="1563958"/>
              <a:ext cx="400051" cy="397790"/>
            </a:xfrm>
            <a:prstGeom prst="ellipse">
              <a:avLst/>
            </a:prstGeom>
            <a:solidFill>
              <a:srgbClr val="805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a:solidFill>
                    <a:srgbClr val="FFFFFF"/>
                  </a:solidFill>
                  <a:latin typeface="Open Sans"/>
                  <a:ea typeface="Open Sans"/>
                  <a:cs typeface="Open Sans"/>
                </a:rPr>
                <a:t>1</a:t>
              </a:r>
              <a:endParaRPr lang="en-US" altLang="zh-CN" b="1">
                <a:solidFill>
                  <a:srgbClr val="FFFFFF"/>
                </a:solidFill>
                <a:latin typeface="Open Sans"/>
                <a:ea typeface="Open Sans"/>
                <a:cs typeface="Open Sans"/>
              </a:endParaRPr>
            </a:p>
          </p:txBody>
        </p:sp>
        <p:sp>
          <p:nvSpPr>
            <p:cNvPr id="38" name="Oval 37"/>
            <p:cNvSpPr/>
            <p:nvPr/>
          </p:nvSpPr>
          <p:spPr>
            <a:xfrm>
              <a:off x="275180" y="2331608"/>
              <a:ext cx="397933" cy="39990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a:solidFill>
                    <a:srgbClr val="FFFFFF"/>
                  </a:solidFill>
                  <a:latin typeface="Open Sans"/>
                  <a:ea typeface="Open Sans"/>
                  <a:cs typeface="Open Sans"/>
                </a:rPr>
                <a:t>2</a:t>
              </a:r>
              <a:endParaRPr lang="en-US" altLang="zh-CN" b="1">
                <a:solidFill>
                  <a:srgbClr val="FFFFFF"/>
                </a:solidFill>
                <a:latin typeface="Open Sans"/>
                <a:ea typeface="Open Sans"/>
                <a:cs typeface="Open Sans"/>
              </a:endParaRPr>
            </a:p>
          </p:txBody>
        </p:sp>
        <p:sp>
          <p:nvSpPr>
            <p:cNvPr id="39" name="Oval 38"/>
            <p:cNvSpPr/>
            <p:nvPr/>
          </p:nvSpPr>
          <p:spPr>
            <a:xfrm>
              <a:off x="286187" y="3423837"/>
              <a:ext cx="397933" cy="39990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a:solidFill>
                    <a:srgbClr val="FFFFFF"/>
                  </a:solidFill>
                  <a:latin typeface="Open Sans"/>
                  <a:ea typeface="Open Sans"/>
                  <a:cs typeface="Open Sans"/>
                </a:rPr>
                <a:t>3</a:t>
              </a:r>
              <a:endParaRPr lang="en-US" altLang="zh-CN" b="1">
                <a:solidFill>
                  <a:srgbClr val="FFFFFF"/>
                </a:solidFill>
                <a:latin typeface="Open Sans"/>
                <a:ea typeface="Open Sans"/>
                <a:cs typeface="Open Sans"/>
              </a:endParaRPr>
            </a:p>
          </p:txBody>
        </p:sp>
        <p:sp>
          <p:nvSpPr>
            <p:cNvPr id="40" name="Oval 39"/>
            <p:cNvSpPr/>
            <p:nvPr/>
          </p:nvSpPr>
          <p:spPr>
            <a:xfrm>
              <a:off x="317091" y="6615040"/>
              <a:ext cx="400049" cy="399906"/>
            </a:xfrm>
            <a:prstGeom prst="ellipse">
              <a:avLst/>
            </a:prstGeom>
            <a:solidFill>
              <a:srgbClr val="5F4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FFFFFF"/>
                  </a:solidFill>
                  <a:latin typeface="Open Sans"/>
                  <a:ea typeface="Open Sans"/>
                  <a:cs typeface="Open Sans"/>
                </a:rPr>
                <a:t>7</a:t>
              </a:r>
              <a:endParaRPr lang="en-US" altLang="zh-CN" b="1" dirty="0">
                <a:solidFill>
                  <a:srgbClr val="FFFFFF"/>
                </a:solidFill>
                <a:latin typeface="Open Sans"/>
                <a:ea typeface="Open Sans"/>
                <a:cs typeface="Open Sans"/>
              </a:endParaRPr>
            </a:p>
          </p:txBody>
        </p:sp>
        <p:sp>
          <p:nvSpPr>
            <p:cNvPr id="41" name="Oval 40"/>
            <p:cNvSpPr/>
            <p:nvPr/>
          </p:nvSpPr>
          <p:spPr>
            <a:xfrm>
              <a:off x="317090" y="5114866"/>
              <a:ext cx="400049" cy="39990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FFFFFF"/>
                  </a:solidFill>
                  <a:latin typeface="Open Sans"/>
                  <a:ea typeface="Open Sans"/>
                  <a:cs typeface="Open Sans"/>
                </a:rPr>
                <a:t>5</a:t>
              </a:r>
              <a:endParaRPr lang="en-US" altLang="zh-CN" b="1" dirty="0">
                <a:solidFill>
                  <a:srgbClr val="FFFFFF"/>
                </a:solidFill>
                <a:latin typeface="Open Sans"/>
                <a:ea typeface="Open Sans"/>
                <a:cs typeface="Open Sans"/>
              </a:endParaRPr>
            </a:p>
          </p:txBody>
        </p:sp>
        <p:sp>
          <p:nvSpPr>
            <p:cNvPr id="42" name="Oval 41"/>
            <p:cNvSpPr/>
            <p:nvPr/>
          </p:nvSpPr>
          <p:spPr>
            <a:xfrm>
              <a:off x="317090" y="5931605"/>
              <a:ext cx="400049" cy="39779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a:solidFill>
                    <a:srgbClr val="FFFFFF"/>
                  </a:solidFill>
                  <a:latin typeface="Open Sans"/>
                  <a:ea typeface="Open Sans"/>
                  <a:cs typeface="Open Sans"/>
                </a:rPr>
                <a:t>6</a:t>
              </a:r>
              <a:endParaRPr lang="en-US" altLang="zh-CN" b="1">
                <a:solidFill>
                  <a:srgbClr val="FFFFFF"/>
                </a:solidFill>
                <a:latin typeface="Open Sans"/>
                <a:ea typeface="Open Sans"/>
                <a:cs typeface="Open Sans"/>
              </a:endParaRPr>
            </a:p>
          </p:txBody>
        </p:sp>
        <p:sp>
          <p:nvSpPr>
            <p:cNvPr id="43" name="Oval 42"/>
            <p:cNvSpPr/>
            <p:nvPr/>
          </p:nvSpPr>
          <p:spPr>
            <a:xfrm>
              <a:off x="286187" y="4356103"/>
              <a:ext cx="397933" cy="3977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b="1" dirty="0">
                  <a:solidFill>
                    <a:srgbClr val="FFFFFF"/>
                  </a:solidFill>
                  <a:latin typeface="Open Sans"/>
                  <a:ea typeface="Open Sans"/>
                  <a:cs typeface="Open Sans"/>
                </a:rPr>
                <a:t>4</a:t>
              </a:r>
              <a:endParaRPr lang="en-US" altLang="zh-CN" b="1" dirty="0">
                <a:solidFill>
                  <a:srgbClr val="FFFFFF"/>
                </a:solidFill>
                <a:latin typeface="Open Sans"/>
                <a:ea typeface="Open Sans"/>
                <a:cs typeface="Open Sans"/>
              </a:endParaRPr>
            </a:p>
          </p:txBody>
        </p:sp>
      </p:grpSp>
      <p:sp>
        <p:nvSpPr>
          <p:cNvPr id="18" name="Rectangle: Rounded Corners 4"/>
          <p:cNvSpPr/>
          <p:nvPr/>
        </p:nvSpPr>
        <p:spPr>
          <a:xfrm>
            <a:off x="206375" y="1541463"/>
            <a:ext cx="7678738"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r>
              <a:rPr lang="zh-CN" altLang="en-US" sz="1600" dirty="0">
                <a:solidFill>
                  <a:srgbClr val="595959"/>
                </a:solidFill>
                <a:latin typeface="楷体" panose="02010609060101010101" pitchFamily="49" charset="-122"/>
                <a:ea typeface="宋体" panose="02010600030101010101" pitchFamily="2" charset="-122"/>
              </a:rPr>
              <a:t>学位论文是学术性较强的同行评审文献，是针对广泛学科范围进行的原创性研究。</a:t>
            </a:r>
            <a:endParaRPr lang="zh-CN" altLang="en-US" sz="1600" dirty="0">
              <a:solidFill>
                <a:srgbClr val="595959"/>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Picture 3"/>
          <p:cNvPicPr>
            <a:picLocks noChangeAspect="1"/>
          </p:cNvPicPr>
          <p:nvPr/>
        </p:nvPicPr>
        <p:blipFill>
          <a:blip r:embed="rId1"/>
          <a:stretch>
            <a:fillRect/>
          </a:stretch>
        </p:blipFill>
        <p:spPr>
          <a:xfrm>
            <a:off x="6370638" y="2157413"/>
            <a:ext cx="2660650" cy="2794000"/>
          </a:xfrm>
          <a:prstGeom prst="rect">
            <a:avLst/>
          </a:prstGeom>
          <a:ln>
            <a:solidFill>
              <a:schemeClr val="bg2">
                <a:lumMod val="90000"/>
              </a:schemeClr>
            </a:solidFill>
          </a:ln>
          <a:effectLst>
            <a:outerShdw blurRad="50800" dist="38100" dir="8100000" algn="tr"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1013" y="1379538"/>
            <a:ext cx="2228850"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438" y="1319213"/>
            <a:ext cx="2449512"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293813"/>
            <a:ext cx="2165350"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矩形 9"/>
          <p:cNvSpPr>
            <a:spLocks noChangeArrowheads="1"/>
          </p:cNvSpPr>
          <p:nvPr/>
        </p:nvSpPr>
        <p:spPr bwMode="auto">
          <a:xfrm>
            <a:off x="288925" y="4194175"/>
            <a:ext cx="3648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zh-CN" altLang="en-US">
                <a:latin typeface="Calibri" panose="020F0502020204030204" pitchFamily="34" charset="0"/>
                <a:ea typeface="宋体" panose="02010600030101010101" pitchFamily="2" charset="-122"/>
              </a:rPr>
              <a:t>德布罗意，法国著名理论物理学家</a:t>
            </a:r>
            <a:endParaRPr lang="zh-CN" altLang="en-US">
              <a:latin typeface="Calibri" panose="020F0502020204030204" pitchFamily="34" charset="0"/>
              <a:ea typeface="宋体" panose="02010600030101010101" pitchFamily="2" charset="-122"/>
            </a:endParaRPr>
          </a:p>
        </p:txBody>
      </p:sp>
      <p:sp>
        <p:nvSpPr>
          <p:cNvPr id="2" name="文本框 1"/>
          <p:cNvSpPr txBox="1"/>
          <p:nvPr/>
        </p:nvSpPr>
        <p:spPr>
          <a:xfrm>
            <a:off x="4500245" y="4293235"/>
            <a:ext cx="4572000" cy="2306955"/>
          </a:xfrm>
          <a:prstGeom prst="rect">
            <a:avLst/>
          </a:prstGeom>
          <a:noFill/>
        </p:spPr>
        <p:txBody>
          <a:bodyPr wrap="square" rtlCol="0" anchor="t">
            <a:spAutoFit/>
          </a:bodyPr>
          <a:p>
            <a:r>
              <a:rPr lang="zh-CN" altLang="en-US"/>
              <a:t>Recherches sur la théorie des Quanta </a:t>
            </a:r>
            <a:endParaRPr lang="zh-CN" altLang="en-US"/>
          </a:p>
          <a:p>
            <a:r>
              <a:rPr lang="zh-CN" altLang="en-US"/>
              <a:t>(关于量子理论的研究)/巴黎大学, 1924</a:t>
            </a:r>
            <a:endParaRPr lang="zh-CN" altLang="en-US"/>
          </a:p>
          <a:p>
            <a:r>
              <a:rPr lang="zh-CN" altLang="en-US"/>
              <a:t> 出身贵族世家</a:t>
            </a:r>
            <a:endParaRPr lang="zh-CN" altLang="en-US"/>
          </a:p>
          <a:p>
            <a:r>
              <a:rPr lang="zh-CN" altLang="en-US"/>
              <a:t> 半路出家从事物理研究</a:t>
            </a:r>
            <a:endParaRPr lang="zh-CN" altLang="en-US"/>
          </a:p>
          <a:p>
            <a:r>
              <a:rPr lang="zh-CN" altLang="en-US"/>
              <a:t> 1924年11月，获得博士学位</a:t>
            </a:r>
            <a:endParaRPr lang="zh-CN" altLang="en-US"/>
          </a:p>
          <a:p>
            <a:r>
              <a:rPr lang="zh-CN" altLang="en-US"/>
              <a:t> 1929年就赢得了诺贝尔物理学奖</a:t>
            </a:r>
            <a:endParaRPr lang="zh-CN" altLang="en-US"/>
          </a:p>
          <a:p>
            <a:r>
              <a:rPr lang="zh-CN" altLang="en-US"/>
              <a:t> 5位诺奖得主深远影响</a:t>
            </a:r>
            <a:endParaRPr lang="zh-CN" altLang="en-US"/>
          </a:p>
          <a:p>
            <a:r>
              <a:rPr lang="zh-CN" altLang="en-US"/>
              <a:t> 开辟了好几个物理学界全新的领域</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57200" y="1600200"/>
            <a:ext cx="8183880" cy="1435100"/>
          </a:xfrm>
        </p:spPr>
        <p:txBody>
          <a:bodyPr/>
          <a:p>
            <a:pPr marL="0" indent="0">
              <a:buNone/>
            </a:pPr>
            <a:r>
              <a:rPr lang="zh-CN" altLang="en-US" sz="2400"/>
              <a:t>威拉德·博伊尔（Willard Boyle，1924年一2011年5月7日），加拿大物理学家，</a:t>
            </a:r>
            <a:r>
              <a:rPr lang="zh-CN" altLang="en-US" sz="2400">
                <a:solidFill>
                  <a:srgbClr val="FF0000"/>
                </a:solidFill>
              </a:rPr>
              <a:t>2009年诺贝尔物理学奖得主</a:t>
            </a:r>
            <a:r>
              <a:rPr lang="zh-CN" altLang="en-US" sz="2400"/>
              <a:t>，数码相机图像感应器发明人之一。</a:t>
            </a:r>
            <a:endParaRPr lang="zh-CN" altLang="en-US" sz="2400"/>
          </a:p>
          <a:p>
            <a:endParaRPr lang="zh-CN" altLang="en-US" sz="2400"/>
          </a:p>
        </p:txBody>
      </p:sp>
      <p:pic>
        <p:nvPicPr>
          <p:cNvPr id="100" name="图片 99"/>
          <p:cNvPicPr/>
          <p:nvPr/>
        </p:nvPicPr>
        <p:blipFill>
          <a:blip r:embed="rId1"/>
          <a:stretch>
            <a:fillRect/>
          </a:stretch>
        </p:blipFill>
        <p:spPr>
          <a:xfrm>
            <a:off x="179070" y="2997200"/>
            <a:ext cx="2907665" cy="3644900"/>
          </a:xfrm>
          <a:prstGeom prst="rect">
            <a:avLst/>
          </a:prstGeom>
          <a:noFill/>
          <a:ln w="9525">
            <a:noFill/>
          </a:ln>
        </p:spPr>
      </p:pic>
      <p:pic>
        <p:nvPicPr>
          <p:cNvPr id="4" name="图片 3"/>
          <p:cNvPicPr>
            <a:picLocks noChangeAspect="1"/>
          </p:cNvPicPr>
          <p:nvPr>
            <p:custDataLst>
              <p:tags r:id="rId2"/>
            </p:custDataLst>
          </p:nvPr>
        </p:nvPicPr>
        <p:blipFill>
          <a:blip r:embed="rId3"/>
          <a:stretch>
            <a:fillRect/>
          </a:stretch>
        </p:blipFill>
        <p:spPr>
          <a:xfrm>
            <a:off x="3096260" y="3074670"/>
            <a:ext cx="6003925" cy="3519805"/>
          </a:xfrm>
          <a:prstGeom prst="rect">
            <a:avLst/>
          </a:prstGeom>
        </p:spPr>
      </p:pic>
      <p:sp>
        <p:nvSpPr>
          <p:cNvPr id="7" name="文本框 6"/>
          <p:cNvSpPr txBox="1"/>
          <p:nvPr/>
        </p:nvSpPr>
        <p:spPr>
          <a:xfrm>
            <a:off x="4159250" y="3213100"/>
            <a:ext cx="3048000" cy="337185"/>
          </a:xfrm>
          <a:prstGeom prst="rect">
            <a:avLst/>
          </a:prstGeom>
          <a:noFill/>
        </p:spPr>
        <p:txBody>
          <a:bodyPr wrap="square" rtlCol="0">
            <a:spAutoFit/>
          </a:bodyPr>
          <a:p>
            <a:r>
              <a:rPr lang="zh-CN" altLang="en-US" sz="1600">
                <a:solidFill>
                  <a:srgbClr val="FF0000"/>
                </a:solidFill>
              </a:rPr>
              <a:t>声波测距法确定覆岩深度</a:t>
            </a:r>
            <a:endParaRPr lang="zh-CN" altLang="en-US" sz="16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57200" y="1600200"/>
            <a:ext cx="8183880" cy="1435100"/>
          </a:xfrm>
        </p:spPr>
        <p:txBody>
          <a:bodyPr/>
          <a:p>
            <a:pPr marL="0" indent="0">
              <a:buNone/>
            </a:pPr>
            <a:r>
              <a:rPr lang="zh-CN" altLang="en-US" sz="2400"/>
              <a:t>唐娜·斯特里克兰（Donna Strickland，1959年5月27日 [9] ——），加拿大滑铁卢大学教授，</a:t>
            </a:r>
            <a:r>
              <a:rPr lang="zh-CN" altLang="en-US" sz="2400">
                <a:solidFill>
                  <a:srgbClr val="FF0000"/>
                </a:solidFill>
              </a:rPr>
              <a:t>2018年诺贝尔奖诺贝尔物理学奖得主</a:t>
            </a:r>
            <a:r>
              <a:rPr lang="zh-CN" altLang="en-US" sz="2400"/>
              <a:t>，</a:t>
            </a:r>
            <a:r>
              <a:rPr lang="zh-CN" altLang="en-US" sz="2400"/>
              <a:t>历史上第三位获得该奖的女性科学家。</a:t>
            </a:r>
            <a:endParaRPr lang="zh-CN" altLang="en-US" sz="2400"/>
          </a:p>
        </p:txBody>
      </p:sp>
      <p:pic>
        <p:nvPicPr>
          <p:cNvPr id="103" name="图片 102"/>
          <p:cNvPicPr>
            <a:picLocks noChangeAspect="1"/>
          </p:cNvPicPr>
          <p:nvPr/>
        </p:nvPicPr>
        <p:blipFill>
          <a:blip r:embed="rId1"/>
          <a:stretch>
            <a:fillRect/>
          </a:stretch>
        </p:blipFill>
        <p:spPr>
          <a:xfrm>
            <a:off x="395605" y="2853055"/>
            <a:ext cx="2393950" cy="3590290"/>
          </a:xfrm>
          <a:prstGeom prst="rect">
            <a:avLst/>
          </a:prstGeom>
          <a:noFill/>
          <a:ln w="9525">
            <a:noFill/>
          </a:ln>
        </p:spPr>
      </p:pic>
      <p:pic>
        <p:nvPicPr>
          <p:cNvPr id="6" name="图片 5"/>
          <p:cNvPicPr/>
          <p:nvPr>
            <p:custDataLst>
              <p:tags r:id="rId2"/>
            </p:custDataLst>
          </p:nvPr>
        </p:nvPicPr>
        <p:blipFill>
          <a:blip r:embed="rId3"/>
          <a:stretch>
            <a:fillRect/>
          </a:stretch>
        </p:blipFill>
        <p:spPr>
          <a:xfrm>
            <a:off x="2789555" y="2781300"/>
            <a:ext cx="6254115" cy="3656330"/>
          </a:xfrm>
          <a:prstGeom prst="rect">
            <a:avLst/>
          </a:prstGeom>
        </p:spPr>
      </p:pic>
      <p:sp>
        <p:nvSpPr>
          <p:cNvPr id="7" name="文本框 6"/>
          <p:cNvSpPr txBox="1"/>
          <p:nvPr/>
        </p:nvSpPr>
        <p:spPr>
          <a:xfrm>
            <a:off x="3851910" y="3035300"/>
            <a:ext cx="4780280" cy="337185"/>
          </a:xfrm>
          <a:prstGeom prst="rect">
            <a:avLst/>
          </a:prstGeom>
          <a:noFill/>
        </p:spPr>
        <p:txBody>
          <a:bodyPr wrap="square" rtlCol="0">
            <a:spAutoFit/>
          </a:bodyPr>
          <a:p>
            <a:r>
              <a:rPr lang="zh-CN" altLang="en-US" sz="1600">
                <a:solidFill>
                  <a:srgbClr val="FF0000"/>
                </a:solidFill>
              </a:rPr>
              <a:t>超亮激光器的研制及其在多光子电离中的应用</a:t>
            </a:r>
            <a:endParaRPr lang="zh-CN" altLang="en-US" sz="16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图片"/>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6156" y="1340484"/>
            <a:ext cx="3005329" cy="3005329"/>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杨振宁的三篇论文"/>
          <p:cNvPicPr>
            <a:picLocks noChangeAspect="1"/>
          </p:cNvPicPr>
          <p:nvPr/>
        </p:nvPicPr>
        <p:blipFill>
          <a:blip r:embed="rId2"/>
          <a:stretch>
            <a:fillRect/>
          </a:stretch>
        </p:blipFill>
        <p:spPr>
          <a:xfrm>
            <a:off x="3275965" y="1412875"/>
            <a:ext cx="5632133" cy="5297805"/>
          </a:xfrm>
          <a:prstGeom prst="rect">
            <a:avLst/>
          </a:prstGeom>
        </p:spPr>
      </p:pic>
      <p:cxnSp>
        <p:nvCxnSpPr>
          <p:cNvPr id="4" name="直接连接符 3"/>
          <p:cNvCxnSpPr/>
          <p:nvPr/>
        </p:nvCxnSpPr>
        <p:spPr>
          <a:xfrm>
            <a:off x="3357880" y="5869305"/>
            <a:ext cx="4166870" cy="7620"/>
          </a:xfrm>
          <a:prstGeom prst="line">
            <a:avLst/>
          </a:prstGeom>
          <a:ln>
            <a:solidFill>
              <a:srgbClr val="FF180D"/>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ctr" eaLnBrk="1" hangingPunct="1"/>
            <a:r>
              <a:rPr lang="zh-CN" altLang="zh-CN">
                <a:ea typeface="宋体" panose="02010600030101010101" pitchFamily="2" charset="-122"/>
              </a:rPr>
              <a:t>2023年狄拉克奖</a:t>
            </a:r>
            <a:endParaRPr lang="zh-CN" altLang="zh-CN">
              <a:ea typeface="宋体" panose="02010600030101010101" pitchFamily="2" charset="-122"/>
            </a:endParaRPr>
          </a:p>
        </p:txBody>
      </p:sp>
      <p:pic>
        <p:nvPicPr>
          <p:cNvPr id="101" name="图片 100"/>
          <p:cNvPicPr>
            <a:picLocks noChangeAspect="1"/>
          </p:cNvPicPr>
          <p:nvPr/>
        </p:nvPicPr>
        <p:blipFill>
          <a:blip r:embed="rId1"/>
          <a:stretch>
            <a:fillRect/>
          </a:stretch>
        </p:blipFill>
        <p:spPr>
          <a:xfrm>
            <a:off x="1188085" y="2637155"/>
            <a:ext cx="6701790" cy="3777615"/>
          </a:xfrm>
          <a:prstGeom prst="rect">
            <a:avLst/>
          </a:prstGeom>
          <a:noFill/>
          <a:ln w="9525">
            <a:noFill/>
          </a:ln>
        </p:spPr>
      </p:pic>
      <p:sp>
        <p:nvSpPr>
          <p:cNvPr id="4" name="文本占位符 3"/>
          <p:cNvSpPr/>
          <p:nvPr>
            <p:ph type="body" idx="1"/>
            <p:custDataLst>
              <p:tags r:id="rId2"/>
            </p:custDataLst>
          </p:nvPr>
        </p:nvSpPr>
        <p:spPr>
          <a:xfrm>
            <a:off x="0" y="1268730"/>
            <a:ext cx="9093835" cy="4526280"/>
          </a:xfrm>
        </p:spPr>
        <p:txBody>
          <a:bodyPr/>
          <a:p>
            <a:pPr marL="0" indent="457200" latinLnBrk="0">
              <a:spcBef>
                <a:spcPts val="0"/>
              </a:spcBef>
              <a:buNone/>
            </a:pPr>
            <a:r>
              <a:rPr lang="zh-CN" altLang="en-US" sz="2400">
                <a:solidFill>
                  <a:srgbClr val="FF0000"/>
                </a:solidFill>
              </a:rPr>
              <a:t>狄拉克奖章是理论和数学物理领域的最高荣誉，不授于前诺贝尔奖、菲尔兹奖和沃尔夫奖获得者。</a:t>
            </a:r>
            <a:endParaRPr lang="zh-CN" altLang="en-US" sz="2400">
              <a:solidFill>
                <a:srgbClr val="FF0000"/>
              </a:solidFill>
            </a:endParaRPr>
          </a:p>
          <a:p>
            <a:pPr marL="0" indent="457200" latinLnBrk="0">
              <a:spcBef>
                <a:spcPts val="0"/>
              </a:spcBef>
              <a:buNone/>
            </a:pPr>
            <a:r>
              <a:rPr lang="zh-CN" altLang="en-US" sz="2400">
                <a:solidFill>
                  <a:srgbClr val="FF0000"/>
                </a:solidFill>
              </a:rPr>
              <a:t>控制科学与工程是应用数学、物理学和工程学的交叉学科。</a:t>
            </a:r>
            <a:endParaRPr lang="zh-CN" altLang="en-US" sz="24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864600" y="6591300"/>
            <a:ext cx="2032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a:fld id="{23583129-EBB9-439F-9B3F-A2B23EDD41F8}" type="slidenum">
              <a:rPr lang="en-US" altLang="zh-CN" sz="800">
                <a:solidFill>
                  <a:srgbClr val="FFFFFF"/>
                </a:solidFill>
                <a:ea typeface="宋体" panose="02010600030101010101" pitchFamily="2" charset="-122"/>
                <a:sym typeface="Arial" panose="020B0604020202020204" pitchFamily="34" charset="0"/>
              </a:rPr>
            </a:fld>
            <a:endParaRPr lang="en-US" altLang="zh-CN" sz="800">
              <a:solidFill>
                <a:srgbClr val="FFFFFF"/>
              </a:solidFill>
              <a:ea typeface="宋体" panose="02010600030101010101" pitchFamily="2" charset="-122"/>
              <a:sym typeface="Arial" panose="020B0604020202020204" pitchFamily="34" charset="0"/>
            </a:endParaRPr>
          </a:p>
        </p:txBody>
      </p:sp>
      <p:pic>
        <p:nvPicPr>
          <p:cNvPr id="13315" name="Picture 3">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13" y="2114550"/>
            <a:ext cx="4586287"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Grp="1" noChangeArrowheads="1"/>
          </p:cNvSpPr>
          <p:nvPr>
            <p:ph type="title"/>
          </p:nvPr>
        </p:nvSpPr>
        <p:spPr>
          <a:xfrm>
            <a:off x="1500188" y="428625"/>
            <a:ext cx="6429375" cy="500063"/>
          </a:xfrm>
        </p:spPr>
        <p:txBody>
          <a:bodyPr/>
          <a:lstStyle/>
          <a:p>
            <a:pPr algn="l">
              <a:defRPr/>
            </a:pPr>
            <a:r>
              <a:rPr lang="en-US" altLang="zh-CN" kern="1200" dirty="0">
                <a:latin typeface="Arial Unicode MS" panose="020B0604020202020204" pitchFamily="34" charset="-122"/>
                <a:ea typeface="Arial Unicode MS" panose="020B0604020202020204" pitchFamily="34" charset="-122"/>
                <a:cs typeface="Arial Unicode MS" panose="020B0604020202020204" pitchFamily="34" charset="-122"/>
              </a:rPr>
              <a:t>PQDT</a:t>
            </a:r>
            <a:r>
              <a:rPr lang="zh-CN" altLang="en-US" kern="1200" dirty="0">
                <a:latin typeface="Arial Unicode MS" panose="020B0604020202020204" pitchFamily="34" charset="-122"/>
                <a:ea typeface="Arial Unicode MS" panose="020B0604020202020204" pitchFamily="34" charset="-122"/>
                <a:cs typeface="Arial Unicode MS" panose="020B0604020202020204" pitchFamily="34" charset="-122"/>
              </a:rPr>
              <a:t>资源</a:t>
            </a:r>
            <a:endParaRPr lang="zh-CN" altLang="en-US" kern="1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197" name="Rectangle 5"/>
          <p:cNvSpPr>
            <a:spLocks noGrp="1" noChangeArrowheads="1"/>
          </p:cNvSpPr>
          <p:nvPr>
            <p:ph type="body" idx="1"/>
          </p:nvPr>
        </p:nvSpPr>
        <p:spPr>
          <a:xfrm>
            <a:off x="0" y="685800"/>
            <a:ext cx="9372600" cy="5410200"/>
          </a:xfrm>
        </p:spPr>
        <p:txBody>
          <a:bodyPr/>
          <a:lstStyle/>
          <a:p>
            <a:pPr marL="304800" indent="-304800">
              <a:spcBef>
                <a:spcPct val="0"/>
              </a:spcBef>
              <a:defRPr/>
            </a:pPr>
            <a:endParaRPr lang="en-US" sz="18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所有卡耐基基金会认定的美国一流研究型大学都与</a:t>
            </a:r>
            <a:r>
              <a:rPr lang="en-GB" altLang="zh-CN" dirty="0">
                <a:latin typeface="Arial Unicode MS" panose="020B0604020202020204" pitchFamily="34" charset="-122"/>
                <a:ea typeface="Arial Unicode MS" panose="020B0604020202020204" pitchFamily="34" charset="-122"/>
                <a:cs typeface="Arial Unicode MS" panose="020B0604020202020204" pitchFamily="34" charset="-122"/>
              </a:rPr>
              <a:t>UMI </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合作</a:t>
            </a:r>
            <a:endParaRPr lang="en-GB"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收录了全球</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3</a:t>
            </a:r>
            <a:r>
              <a:rPr lang="en-GB" altLang="zh-CN" dirty="0">
                <a:latin typeface="Arial Unicode MS" panose="020B0604020202020204" pitchFamily="34" charset="-122"/>
                <a:ea typeface="Arial Unicode MS" panose="020B0604020202020204" pitchFamily="34" charset="-122"/>
                <a:cs typeface="Arial Unicode MS" panose="020B0604020202020204" pitchFamily="34" charset="-122"/>
              </a:rPr>
              <a:t>,000</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多家研究院与综合大学的论文</a:t>
            </a:r>
            <a:endParaRPr lang="en-GB"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现与</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700</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多家综合大学合作出版</a:t>
            </a:r>
            <a:endPar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40% </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来自全球一流大学的博士论文由</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PQDT</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出版</a:t>
            </a:r>
            <a:endPar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全球</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3,000</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家图书馆订购了</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PQDT</a:t>
            </a:r>
            <a:endPar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ct val="150000"/>
              </a:lnSpc>
              <a:defRPr/>
            </a:pP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美国超过</a:t>
            </a:r>
            <a:r>
              <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rPr>
              <a:t>90</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的研究及博士生院都在</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ProQuest</a:t>
            </a:r>
            <a:r>
              <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rPr>
              <a:t>发表论文</a:t>
            </a:r>
            <a:endParaRPr lang="en-GB"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COMMONDATA" val="eyJoZGlkIjoiYTEwOTJiOWY4M2JmYzU4NTg4Y2YzMTNmMzRmYmM4ZjcifQ=="/>
  <p:tag name="KSO_WPP_MARK_KEY" val="a69be7dc-f086-4e8d-8cb6-4d442da96b3c"/>
  <p:tag name="commondata" val="eyJoZGlkIjoiZTQ2MDFlNzEzNjYzYTU0ZmYzZWUzYzdkYjVlMThhZGUifQ=="/>
</p:tagLst>
</file>

<file path=ppt/theme/theme1.xml><?xml version="1.0" encoding="utf-8"?>
<a:theme xmlns:a="http://schemas.openxmlformats.org/drawingml/2006/main" name="0093">
  <a:themeElements>
    <a:clrScheme name="0093 2">
      <a:dk1>
        <a:srgbClr val="1D528D"/>
      </a:dk1>
      <a:lt1>
        <a:srgbClr val="FFFFFF"/>
      </a:lt1>
      <a:dk2>
        <a:srgbClr val="000000"/>
      </a:dk2>
      <a:lt2>
        <a:srgbClr val="CACACA"/>
      </a:lt2>
      <a:accent1>
        <a:srgbClr val="0099CC"/>
      </a:accent1>
      <a:accent2>
        <a:srgbClr val="CC9900"/>
      </a:accent2>
      <a:accent3>
        <a:srgbClr val="FFFFFF"/>
      </a:accent3>
      <a:accent4>
        <a:srgbClr val="174578"/>
      </a:accent4>
      <a:accent5>
        <a:srgbClr val="AACAE2"/>
      </a:accent5>
      <a:accent6>
        <a:srgbClr val="B98A00"/>
      </a:accent6>
      <a:hlink>
        <a:srgbClr val="6E81E0"/>
      </a:hlink>
      <a:folHlink>
        <a:srgbClr val="969696"/>
      </a:folHlink>
    </a:clrScheme>
    <a:fontScheme name="009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0093 1">
        <a:dk1>
          <a:srgbClr val="666699"/>
        </a:dk1>
        <a:lt1>
          <a:srgbClr val="FFFFFF"/>
        </a:lt1>
        <a:dk2>
          <a:srgbClr val="000000"/>
        </a:dk2>
        <a:lt2>
          <a:srgbClr val="DDDDDD"/>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0093 2">
        <a:dk1>
          <a:srgbClr val="1D528D"/>
        </a:dk1>
        <a:lt1>
          <a:srgbClr val="FFFFFF"/>
        </a:lt1>
        <a:dk2>
          <a:srgbClr val="000000"/>
        </a:dk2>
        <a:lt2>
          <a:srgbClr val="CACACA"/>
        </a:lt2>
        <a:accent1>
          <a:srgbClr val="0099CC"/>
        </a:accent1>
        <a:accent2>
          <a:srgbClr val="CC9900"/>
        </a:accent2>
        <a:accent3>
          <a:srgbClr val="FFFFFF"/>
        </a:accent3>
        <a:accent4>
          <a:srgbClr val="174578"/>
        </a:accent4>
        <a:accent5>
          <a:srgbClr val="AACAE2"/>
        </a:accent5>
        <a:accent6>
          <a:srgbClr val="B98A00"/>
        </a:accent6>
        <a:hlink>
          <a:srgbClr val="6E81E0"/>
        </a:hlink>
        <a:folHlink>
          <a:srgbClr val="969696"/>
        </a:folHlink>
      </a:clrScheme>
      <a:clrMap bg1="lt1" tx1="dk1" bg2="lt2" tx2="dk2" accent1="accent1" accent2="accent2" accent3="accent3" accent4="accent4" accent5="accent5" accent6="accent6" hlink="hlink" folHlink="folHlink"/>
    </a:extraClrScheme>
    <a:extraClrScheme>
      <a:clrScheme name="0093 3">
        <a:dk1>
          <a:srgbClr val="4E40A4"/>
        </a:dk1>
        <a:lt1>
          <a:srgbClr val="FFFFFF"/>
        </a:lt1>
        <a:dk2>
          <a:srgbClr val="000000"/>
        </a:dk2>
        <a:lt2>
          <a:srgbClr val="CCCCCC"/>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0093</Template>
  <TotalTime>0</TotalTime>
  <Words>1749</Words>
  <Application>WPS 演示</Application>
  <PresentationFormat>全屏显示(4:3)</PresentationFormat>
  <Paragraphs>189</Paragraphs>
  <Slides>20</Slides>
  <Notes>7</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20</vt:i4>
      </vt:variant>
    </vt:vector>
  </HeadingPairs>
  <TitlesOfParts>
    <vt:vector size="44" baseType="lpstr">
      <vt:lpstr>Arial</vt:lpstr>
      <vt:lpstr>宋体</vt:lpstr>
      <vt:lpstr>Wingdings</vt:lpstr>
      <vt:lpstr>Times New Roman</vt:lpstr>
      <vt:lpstr>Verdana</vt:lpstr>
      <vt:lpstr>Gulim</vt:lpstr>
      <vt:lpstr>Malgun Gothic</vt:lpstr>
      <vt:lpstr>Open Sans Semibold</vt:lpstr>
      <vt:lpstr>Segoe Print</vt:lpstr>
      <vt:lpstr>Open Sans Light</vt:lpstr>
      <vt:lpstr>Open Sans Semibold</vt:lpstr>
      <vt:lpstr>微软雅黑</vt:lpstr>
      <vt:lpstr>华文隶书</vt:lpstr>
      <vt:lpstr>楷体</vt:lpstr>
      <vt:lpstr>Open Sans</vt:lpstr>
      <vt:lpstr>Calibri</vt:lpstr>
      <vt:lpstr>Open Sans</vt:lpstr>
      <vt:lpstr>Arial Unicode MS</vt:lpstr>
      <vt:lpstr>华文楷体</vt:lpstr>
      <vt:lpstr>红豆幼黑体</vt:lpstr>
      <vt:lpstr>黑体</vt:lpstr>
      <vt:lpstr>汉仪铁山隶书繁</vt:lpstr>
      <vt:lpstr>隶书</vt:lpstr>
      <vt:lpstr>0093</vt:lpstr>
      <vt:lpstr>PowerPoint 演示文稿</vt:lpstr>
      <vt:lpstr>PQDT新平台首页 www.pqdtcn.com</vt:lpstr>
      <vt:lpstr>学位论文的学术价值</vt:lpstr>
      <vt:lpstr>PowerPoint 演示文稿</vt:lpstr>
      <vt:lpstr>PowerPoint 演示文稿</vt:lpstr>
      <vt:lpstr>PowerPoint 演示文稿</vt:lpstr>
      <vt:lpstr>PowerPoint 演示文稿</vt:lpstr>
      <vt:lpstr>2023年狄拉克奖</vt:lpstr>
      <vt:lpstr>PQDT资源</vt:lpstr>
      <vt:lpstr>PowerPoint 演示文稿</vt:lpstr>
      <vt:lpstr> PQDT新平台检索结果页面</vt:lpstr>
      <vt:lpstr>PowerPoint 演示文稿</vt:lpstr>
      <vt:lpstr>PowerPoint 演示文稿</vt:lpstr>
      <vt:lpstr> PQDT新平台检索结果页面</vt:lpstr>
      <vt:lpstr> PQDT新平台检索结果页面</vt:lpstr>
      <vt:lpstr>PQDT新平台首页 www.pqdtcn.com</vt:lpstr>
      <vt:lpstr> PQDT新平台高级检索</vt:lpstr>
      <vt:lpstr> PQDT新平台分类导航</vt:lpstr>
      <vt:lpstr> PQDT新平台论文详情页面</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hanchy</cp:lastModifiedBy>
  <cp:revision>985</cp:revision>
  <cp:lastPrinted>2411-12-30T00:00:00Z</cp:lastPrinted>
  <dcterms:created xsi:type="dcterms:W3CDTF">2009-04-29T05:12:00Z</dcterms:created>
  <dcterms:modified xsi:type="dcterms:W3CDTF">2024-10-18T01:53:43Z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78396B906E7E4708926FC7EEF5624A69</vt:lpwstr>
  </property>
  <property fmtid="{D5CDD505-2E9C-101B-9397-08002B2CF9AE}" pid="4" name="KSOSaveFontToCloudKey">
    <vt:lpwstr>329978293_btnclosed</vt:lpwstr>
  </property>
</Properties>
</file>